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9"/>
  </p:notesMasterIdLst>
  <p:sldIdLst>
    <p:sldId id="262" r:id="rId2"/>
    <p:sldId id="263" r:id="rId3"/>
    <p:sldId id="264" r:id="rId4"/>
    <p:sldId id="256" r:id="rId5"/>
    <p:sldId id="258" r:id="rId6"/>
    <p:sldId id="259" r:id="rId7"/>
    <p:sldId id="261" r:id="rId8"/>
  </p:sldIdLst>
  <p:sldSz cx="12192000" cy="6858000"/>
  <p:notesSz cx="6858000" cy="9144000"/>
  <p:defaultTextStyle>
    <a:defPPr>
      <a:defRPr lang="tr-T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C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167" autoAdjust="0"/>
    <p:restoredTop sz="94595"/>
  </p:normalViewPr>
  <p:slideViewPr>
    <p:cSldViewPr snapToGrid="0">
      <p:cViewPr varScale="1">
        <p:scale>
          <a:sx n="102" d="100"/>
          <a:sy n="102" d="100"/>
        </p:scale>
        <p:origin x="920" y="1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Üst Bilgi Yer Tutucusu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tr-TR"/>
          </a:p>
        </p:txBody>
      </p:sp>
      <p:sp>
        <p:nvSpPr>
          <p:cNvPr id="3" name="Veri Yer Tutucusu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1456D38-3430-B04D-AF21-BC079C2388C2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4" name="Slayt Resmi Yer Tutucusu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tr-TR"/>
          </a:p>
        </p:txBody>
      </p:sp>
      <p:sp>
        <p:nvSpPr>
          <p:cNvPr id="5" name="Not Yer Tutucusu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6" name="Alt Bilgi Yer Tutucusu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tr-TR"/>
          </a:p>
        </p:txBody>
      </p:sp>
      <p:sp>
        <p:nvSpPr>
          <p:cNvPr id="7" name="Slayt Numarası Yer Tutucus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B584446-4E13-4441-AC40-B6E9E991E34B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02568844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ayt Resmi Yer Tutucus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 Yer Tutucusu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tr-TR" dirty="0"/>
          </a:p>
        </p:txBody>
      </p:sp>
      <p:sp>
        <p:nvSpPr>
          <p:cNvPr id="4" name="Slayt Numarası Yer Tutucusu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B584446-4E13-4441-AC40-B6E9E991E34B}" type="slidenum">
              <a:rPr lang="tr-TR" smtClean="0"/>
              <a:t>4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311618523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Başlık Slaydı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B38D7598-2E20-C13C-3D06-1BA4D37C144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Alt Başlık 2">
            <a:extLst>
              <a:ext uri="{FF2B5EF4-FFF2-40B4-BE49-F238E27FC236}">
                <a16:creationId xmlns:a16="http://schemas.microsoft.com/office/drawing/2014/main" id="{94361467-90EF-B40D-986B-126C2B9D74D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tr-TR"/>
              <a:t>Asıl alt başlık stilini düzenlemek için tıklayın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07CBA240-3D52-E95E-244A-80EF6F8BA7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A1367021-227F-9CF9-81C1-0C687377E6C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A1D52705-3D35-ECE7-99B3-BE705FDD20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30542235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aşlık ve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67F65B5C-18FB-2B75-7082-FF6E9A956D3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İçerik Yer Tutucusu 2">
            <a:extLst>
              <a:ext uri="{FF2B5EF4-FFF2-40B4-BE49-F238E27FC236}">
                <a16:creationId xmlns:a16="http://schemas.microsoft.com/office/drawing/2014/main" id="{B779A017-BF77-4FE2-9979-75B881184D3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44ACE78C-801B-45DB-1879-E1ACDAA4C6F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54F16A1F-54D1-FE57-2097-DC0CFAB8D1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4BE6B9AC-1329-FE6E-B14E-42246B4A1E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22135156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Bölüm Üst Bilgis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9EF5008F-66E1-71D5-27CD-E44F875FC80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Metin Yer Tutucusu 2">
            <a:extLst>
              <a:ext uri="{FF2B5EF4-FFF2-40B4-BE49-F238E27FC236}">
                <a16:creationId xmlns:a16="http://schemas.microsoft.com/office/drawing/2014/main" id="{720084E3-B105-66EE-EB87-4DE8224DC43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tr-TR"/>
              <a:t>Asıl metin stillerini düzenlemek için tıklayın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550388FD-11AC-3080-D4ED-30FC216662D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1E6D43AD-A2BB-7E4C-4077-8353426974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D0761AAF-D01B-5554-58B6-ED08CC5266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21691692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İki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2E067809-E760-73EB-CD6F-72EB0E4574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İçerik Yer Tutucusu 2">
            <a:extLst>
              <a:ext uri="{FF2B5EF4-FFF2-40B4-BE49-F238E27FC236}">
                <a16:creationId xmlns:a16="http://schemas.microsoft.com/office/drawing/2014/main" id="{79F075FB-EE8E-F483-3799-0C5669F79BB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İçerik Yer Tutucusu 3">
            <a:extLst>
              <a:ext uri="{FF2B5EF4-FFF2-40B4-BE49-F238E27FC236}">
                <a16:creationId xmlns:a16="http://schemas.microsoft.com/office/drawing/2014/main" id="{83DAA1D5-E8A5-4831-35D3-D7C8572B673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5" name="Veri Yer Tutucusu 4">
            <a:extLst>
              <a:ext uri="{FF2B5EF4-FFF2-40B4-BE49-F238E27FC236}">
                <a16:creationId xmlns:a16="http://schemas.microsoft.com/office/drawing/2014/main" id="{55F7949E-7D6D-5A10-BF49-6BC2FB4E0C0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6" name="Alt Bilgi Yer Tutucusu 5">
            <a:extLst>
              <a:ext uri="{FF2B5EF4-FFF2-40B4-BE49-F238E27FC236}">
                <a16:creationId xmlns:a16="http://schemas.microsoft.com/office/drawing/2014/main" id="{62089A6B-0CED-60A1-37C7-709FCE46C8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7" name="Slayt Numarası Yer Tutucusu 6">
            <a:extLst>
              <a:ext uri="{FF2B5EF4-FFF2-40B4-BE49-F238E27FC236}">
                <a16:creationId xmlns:a16="http://schemas.microsoft.com/office/drawing/2014/main" id="{3B1EB9C4-04B8-80D9-A17D-DBBCA2B4F5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15347192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Karşılaştırm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0DAB9026-AD81-9396-2C07-5DADAF74C0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Metin Yer Tutucusu 2">
            <a:extLst>
              <a:ext uri="{FF2B5EF4-FFF2-40B4-BE49-F238E27FC236}">
                <a16:creationId xmlns:a16="http://schemas.microsoft.com/office/drawing/2014/main" id="{B412F067-1920-BC7B-F8B4-90B2DDB3862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r-TR"/>
              <a:t>Asıl metin stillerini düzenlemek için tıklayın</a:t>
            </a:r>
          </a:p>
        </p:txBody>
      </p:sp>
      <p:sp>
        <p:nvSpPr>
          <p:cNvPr id="4" name="İçerik Yer Tutucusu 3">
            <a:extLst>
              <a:ext uri="{FF2B5EF4-FFF2-40B4-BE49-F238E27FC236}">
                <a16:creationId xmlns:a16="http://schemas.microsoft.com/office/drawing/2014/main" id="{89F5C851-EF6F-B5A4-7ED4-25B2BA1F3D4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5" name="Metin Yer Tutucusu 4">
            <a:extLst>
              <a:ext uri="{FF2B5EF4-FFF2-40B4-BE49-F238E27FC236}">
                <a16:creationId xmlns:a16="http://schemas.microsoft.com/office/drawing/2014/main" id="{1A9234DF-1319-FA12-6223-8D531A16826B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tr-TR"/>
              <a:t>Asıl metin stillerini düzenlemek için tıklayın</a:t>
            </a:r>
          </a:p>
        </p:txBody>
      </p:sp>
      <p:sp>
        <p:nvSpPr>
          <p:cNvPr id="6" name="İçerik Yer Tutucusu 5">
            <a:extLst>
              <a:ext uri="{FF2B5EF4-FFF2-40B4-BE49-F238E27FC236}">
                <a16:creationId xmlns:a16="http://schemas.microsoft.com/office/drawing/2014/main" id="{39F3C834-A81A-391F-4783-34CAC848965C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7" name="Veri Yer Tutucusu 6">
            <a:extLst>
              <a:ext uri="{FF2B5EF4-FFF2-40B4-BE49-F238E27FC236}">
                <a16:creationId xmlns:a16="http://schemas.microsoft.com/office/drawing/2014/main" id="{96CD3447-26E0-9D23-3A7A-69F2059BDF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8" name="Alt Bilgi Yer Tutucusu 7">
            <a:extLst>
              <a:ext uri="{FF2B5EF4-FFF2-40B4-BE49-F238E27FC236}">
                <a16:creationId xmlns:a16="http://schemas.microsoft.com/office/drawing/2014/main" id="{F79CD090-8B07-40E2-5899-252CF1EE62F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9" name="Slayt Numarası Yer Tutucusu 8">
            <a:extLst>
              <a:ext uri="{FF2B5EF4-FFF2-40B4-BE49-F238E27FC236}">
                <a16:creationId xmlns:a16="http://schemas.microsoft.com/office/drawing/2014/main" id="{0078DF97-E07E-5750-2DAD-D0E4D729A3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38553525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Yalnızca Başlı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C4A35B2F-F20E-4B29-ABF4-35849C9AF0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Veri Yer Tutucusu 2">
            <a:extLst>
              <a:ext uri="{FF2B5EF4-FFF2-40B4-BE49-F238E27FC236}">
                <a16:creationId xmlns:a16="http://schemas.microsoft.com/office/drawing/2014/main" id="{CCC91BCE-DA6C-E677-9EAE-F1777204955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4" name="Alt Bilgi Yer Tutucusu 3">
            <a:extLst>
              <a:ext uri="{FF2B5EF4-FFF2-40B4-BE49-F238E27FC236}">
                <a16:creationId xmlns:a16="http://schemas.microsoft.com/office/drawing/2014/main" id="{1A774188-7268-D8A6-2313-F52FFCE1E90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5" name="Slayt Numarası Yer Tutucusu 4">
            <a:extLst>
              <a:ext uri="{FF2B5EF4-FFF2-40B4-BE49-F238E27FC236}">
                <a16:creationId xmlns:a16="http://schemas.microsoft.com/office/drawing/2014/main" id="{3B5BD98E-D08E-8CA9-76D8-CD8D65D5E1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41551727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oş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i Yer Tutucusu 1">
            <a:extLst>
              <a:ext uri="{FF2B5EF4-FFF2-40B4-BE49-F238E27FC236}">
                <a16:creationId xmlns:a16="http://schemas.microsoft.com/office/drawing/2014/main" id="{7EAE418F-18B0-715C-FCF0-A01D93AA8C2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3" name="Alt Bilgi Yer Tutucusu 2">
            <a:extLst>
              <a:ext uri="{FF2B5EF4-FFF2-40B4-BE49-F238E27FC236}">
                <a16:creationId xmlns:a16="http://schemas.microsoft.com/office/drawing/2014/main" id="{ABF30CEF-2992-2B6A-B352-737715E402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4" name="Slayt Numarası Yer Tutucusu 3">
            <a:extLst>
              <a:ext uri="{FF2B5EF4-FFF2-40B4-BE49-F238E27FC236}">
                <a16:creationId xmlns:a16="http://schemas.microsoft.com/office/drawing/2014/main" id="{D427FF4B-7388-8E44-F32E-BD879DC029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278556332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Başlıklı İçe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60F8CF00-C464-DB62-2785-BCD6B77BFD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İçerik Yer Tutucusu 2">
            <a:extLst>
              <a:ext uri="{FF2B5EF4-FFF2-40B4-BE49-F238E27FC236}">
                <a16:creationId xmlns:a16="http://schemas.microsoft.com/office/drawing/2014/main" id="{CC9A0AF0-1F4D-FBDE-29ED-B40F1D12E85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Metin Yer Tutucusu 3">
            <a:extLst>
              <a:ext uri="{FF2B5EF4-FFF2-40B4-BE49-F238E27FC236}">
                <a16:creationId xmlns:a16="http://schemas.microsoft.com/office/drawing/2014/main" id="{DBEDE0C1-E81E-D2F4-F514-E638C718C1B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tr-TR"/>
              <a:t>Asıl metin stillerini düzenlemek için tıklayın</a:t>
            </a:r>
          </a:p>
        </p:txBody>
      </p:sp>
      <p:sp>
        <p:nvSpPr>
          <p:cNvPr id="5" name="Veri Yer Tutucusu 4">
            <a:extLst>
              <a:ext uri="{FF2B5EF4-FFF2-40B4-BE49-F238E27FC236}">
                <a16:creationId xmlns:a16="http://schemas.microsoft.com/office/drawing/2014/main" id="{D2B948F4-AA4D-4125-62F9-FA4218DBCF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6" name="Alt Bilgi Yer Tutucusu 5">
            <a:extLst>
              <a:ext uri="{FF2B5EF4-FFF2-40B4-BE49-F238E27FC236}">
                <a16:creationId xmlns:a16="http://schemas.microsoft.com/office/drawing/2014/main" id="{01A04D2F-AE51-DCB6-3545-5829873A41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7" name="Slayt Numarası Yer Tutucusu 6">
            <a:extLst>
              <a:ext uri="{FF2B5EF4-FFF2-40B4-BE49-F238E27FC236}">
                <a16:creationId xmlns:a16="http://schemas.microsoft.com/office/drawing/2014/main" id="{68C1D06E-05C4-4671-4F4B-E004C06F2C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90958177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aşlıklı Resi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B7E31F07-9946-629D-FAF1-4F8DD246F91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Resim Yer Tutucusu 2">
            <a:extLst>
              <a:ext uri="{FF2B5EF4-FFF2-40B4-BE49-F238E27FC236}">
                <a16:creationId xmlns:a16="http://schemas.microsoft.com/office/drawing/2014/main" id="{177BB78A-906B-7A0E-0872-0B068C20188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tr-TR"/>
          </a:p>
        </p:txBody>
      </p:sp>
      <p:sp>
        <p:nvSpPr>
          <p:cNvPr id="4" name="Metin Yer Tutucusu 3">
            <a:extLst>
              <a:ext uri="{FF2B5EF4-FFF2-40B4-BE49-F238E27FC236}">
                <a16:creationId xmlns:a16="http://schemas.microsoft.com/office/drawing/2014/main" id="{58024F5D-8A9B-E0E5-91C4-2C28A08E405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tr-TR"/>
              <a:t>Asıl metin stillerini düzenlemek için tıklayın</a:t>
            </a:r>
          </a:p>
        </p:txBody>
      </p:sp>
      <p:sp>
        <p:nvSpPr>
          <p:cNvPr id="5" name="Veri Yer Tutucusu 4">
            <a:extLst>
              <a:ext uri="{FF2B5EF4-FFF2-40B4-BE49-F238E27FC236}">
                <a16:creationId xmlns:a16="http://schemas.microsoft.com/office/drawing/2014/main" id="{580FD92D-F643-3366-4F39-6715FC0B8F3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6" name="Alt Bilgi Yer Tutucusu 5">
            <a:extLst>
              <a:ext uri="{FF2B5EF4-FFF2-40B4-BE49-F238E27FC236}">
                <a16:creationId xmlns:a16="http://schemas.microsoft.com/office/drawing/2014/main" id="{44735C66-AEAF-40A9-FC1F-012B22E0F5D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7" name="Slayt Numarası Yer Tutucusu 6">
            <a:extLst>
              <a:ext uri="{FF2B5EF4-FFF2-40B4-BE49-F238E27FC236}">
                <a16:creationId xmlns:a16="http://schemas.microsoft.com/office/drawing/2014/main" id="{B6BF70F2-CA83-4329-BC62-B05DB5D1E82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370482063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Başlık ve Dikey Met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>
            <a:extLst>
              <a:ext uri="{FF2B5EF4-FFF2-40B4-BE49-F238E27FC236}">
                <a16:creationId xmlns:a16="http://schemas.microsoft.com/office/drawing/2014/main" id="{975FB113-032C-E760-EF17-FD515B9088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Dikey Metin Yer Tutucusu 2">
            <a:extLst>
              <a:ext uri="{FF2B5EF4-FFF2-40B4-BE49-F238E27FC236}">
                <a16:creationId xmlns:a16="http://schemas.microsoft.com/office/drawing/2014/main" id="{F5FA9E52-72DE-DB36-0B8E-70073D8D87EA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45B15133-5435-45EF-F17E-2762FF1192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05925079-EBA3-ED85-62AB-C779E0DAD41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F3C7CC39-FDA0-01BD-B295-F532E2410E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58393983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Dikey Başlık ve Meti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ikey Başlık 1">
            <a:extLst>
              <a:ext uri="{FF2B5EF4-FFF2-40B4-BE49-F238E27FC236}">
                <a16:creationId xmlns:a16="http://schemas.microsoft.com/office/drawing/2014/main" id="{98502419-1E4B-8BDE-A1BE-684833729C0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Dikey Metin Yer Tutucusu 2">
            <a:extLst>
              <a:ext uri="{FF2B5EF4-FFF2-40B4-BE49-F238E27FC236}">
                <a16:creationId xmlns:a16="http://schemas.microsoft.com/office/drawing/2014/main" id="{3F671875-1838-98B2-D421-FC6694639DD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B25BE9C7-57C9-18BA-2DE6-9EDA35837C8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286E01AB-4AE8-EF8A-DA49-3CB062DB336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B1601848-576D-EE78-515B-0D34CF930C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5270061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Yer Tutucusu 1">
            <a:extLst>
              <a:ext uri="{FF2B5EF4-FFF2-40B4-BE49-F238E27FC236}">
                <a16:creationId xmlns:a16="http://schemas.microsoft.com/office/drawing/2014/main" id="{6F6AE37F-2D49-2117-9E20-1CF8898A697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tr-TR"/>
              <a:t>Asıl başlık stilini düzenlemek için tıklayın</a:t>
            </a:r>
          </a:p>
        </p:txBody>
      </p:sp>
      <p:sp>
        <p:nvSpPr>
          <p:cNvPr id="3" name="Metin Yer Tutucusu 2">
            <a:extLst>
              <a:ext uri="{FF2B5EF4-FFF2-40B4-BE49-F238E27FC236}">
                <a16:creationId xmlns:a16="http://schemas.microsoft.com/office/drawing/2014/main" id="{50B540F4-9D9C-E8A6-730F-A97038C5721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tr-TR"/>
              <a:t>Asıl metin stillerini düzenlemek için tıklayın</a:t>
            </a:r>
          </a:p>
          <a:p>
            <a:pPr lvl="1"/>
            <a:r>
              <a:rPr lang="tr-TR"/>
              <a:t>İkinci düzey</a:t>
            </a:r>
          </a:p>
          <a:p>
            <a:pPr lvl="2"/>
            <a:r>
              <a:rPr lang="tr-TR"/>
              <a:t>Üçüncü düzey</a:t>
            </a:r>
          </a:p>
          <a:p>
            <a:pPr lvl="3"/>
            <a:r>
              <a:rPr lang="tr-TR"/>
              <a:t>Dördüncü düzey</a:t>
            </a:r>
          </a:p>
          <a:p>
            <a:pPr lvl="4"/>
            <a:r>
              <a:rPr lang="tr-TR"/>
              <a:t>Beşinci düzey</a:t>
            </a:r>
          </a:p>
        </p:txBody>
      </p:sp>
      <p:sp>
        <p:nvSpPr>
          <p:cNvPr id="4" name="Veri Yer Tutucusu 3">
            <a:extLst>
              <a:ext uri="{FF2B5EF4-FFF2-40B4-BE49-F238E27FC236}">
                <a16:creationId xmlns:a16="http://schemas.microsoft.com/office/drawing/2014/main" id="{94818083-F210-E208-EAD2-464104F85E4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0BF6F9E-9A28-424A-BA5D-AD6A20D17234}" type="datetimeFigureOut">
              <a:rPr lang="tr-TR" smtClean="0"/>
              <a:t>8.12.2024</a:t>
            </a:fld>
            <a:endParaRPr lang="tr-TR"/>
          </a:p>
        </p:txBody>
      </p:sp>
      <p:sp>
        <p:nvSpPr>
          <p:cNvPr id="5" name="Alt Bilgi Yer Tutucusu 4">
            <a:extLst>
              <a:ext uri="{FF2B5EF4-FFF2-40B4-BE49-F238E27FC236}">
                <a16:creationId xmlns:a16="http://schemas.microsoft.com/office/drawing/2014/main" id="{53254ABA-D854-E03C-584B-1D31CA2E7C90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tr-TR"/>
          </a:p>
        </p:txBody>
      </p:sp>
      <p:sp>
        <p:nvSpPr>
          <p:cNvPr id="6" name="Slayt Numarası Yer Tutucusu 5">
            <a:extLst>
              <a:ext uri="{FF2B5EF4-FFF2-40B4-BE49-F238E27FC236}">
                <a16:creationId xmlns:a16="http://schemas.microsoft.com/office/drawing/2014/main" id="{A4E17816-B3E3-C67C-BC58-BBD4668D253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6BCC0CB-CD10-B14E-BCBF-4615F9BFB996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19921082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tr-T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microsoft.com/office/2007/relationships/hdphoto" Target="../media/hdphoto3.wdp"/><Relationship Id="rId5" Type="http://schemas.openxmlformats.org/officeDocument/2006/relationships/image" Target="../media/image4.png"/><Relationship Id="rId4" Type="http://schemas.microsoft.com/office/2007/relationships/hdphoto" Target="../media/hdphoto2.wdp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microsoft.com/office/2007/relationships/hdphoto" Target="../media/hdphoto3.wdp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microsoft.com/office/2007/relationships/hdphoto" Target="../media/hdphoto3.wdp"/></Relationships>
</file>

<file path=ppt/slides/_rels/slide7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5" Type="http://schemas.microsoft.com/office/2007/relationships/hdphoto" Target="../media/hdphoto3.wdp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and white logo&#10;&#10;Description automatically generated">
            <a:extLst>
              <a:ext uri="{FF2B5EF4-FFF2-40B4-BE49-F238E27FC236}">
                <a16:creationId xmlns:a16="http://schemas.microsoft.com/office/drawing/2014/main" id="{5B85276B-29EB-5DB1-A4A9-0BED8ECEC504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>
            <a:off x="4434840" y="205619"/>
            <a:ext cx="3525520" cy="3464655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D28812E-D713-EB74-1540-B910451B3D66}"/>
              </a:ext>
            </a:extLst>
          </p:cNvPr>
          <p:cNvSpPr txBox="1"/>
          <p:nvPr/>
        </p:nvSpPr>
        <p:spPr>
          <a:xfrm>
            <a:off x="2194560" y="4902180"/>
            <a:ext cx="7802880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tr-TR" sz="2800" b="1" dirty="0"/>
              <a:t>BYDR</a:t>
            </a:r>
            <a:r>
              <a:rPr lang="en-US" sz="2800" b="1" dirty="0"/>
              <a:t>I</a:t>
            </a:r>
            <a:r>
              <a:rPr lang="tr-TR" sz="2800" b="1" dirty="0"/>
              <a:t>VES</a:t>
            </a:r>
            <a:r>
              <a:rPr lang="en-US" sz="2800" b="1" dirty="0"/>
              <a:t>_BYSmart_220 Teknik </a:t>
            </a:r>
            <a:r>
              <a:rPr lang="en-US" sz="2800" b="1" dirty="0" err="1"/>
              <a:t>ve</a:t>
            </a:r>
            <a:r>
              <a:rPr lang="en-US" sz="2800" b="1" dirty="0"/>
              <a:t> tan</a:t>
            </a:r>
            <a:r>
              <a:rPr lang="tr-TR" sz="2800" b="1" dirty="0"/>
              <a:t>ıtım dökümanı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BB1D8D5-3DBB-9E10-FEBF-BF43A50515C2}"/>
              </a:ext>
            </a:extLst>
          </p:cNvPr>
          <p:cNvSpPr txBox="1"/>
          <p:nvPr/>
        </p:nvSpPr>
        <p:spPr>
          <a:xfrm>
            <a:off x="3962400" y="6106160"/>
            <a:ext cx="42672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0070C0"/>
                </a:solidFill>
              </a:rPr>
              <a:t>BYDRIVES</a:t>
            </a:r>
            <a:r>
              <a:rPr lang="tr-TR" b="1" dirty="0">
                <a:solidFill>
                  <a:srgbClr val="0070C0"/>
                </a:solidFill>
              </a:rPr>
              <a:t> size en iyi seçeneği sunar...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8423556-E7E8-49E8-5591-B2860FD653A6}"/>
              </a:ext>
            </a:extLst>
          </p:cNvPr>
          <p:cNvSpPr txBox="1"/>
          <p:nvPr/>
        </p:nvSpPr>
        <p:spPr>
          <a:xfrm>
            <a:off x="3048000" y="3600424"/>
            <a:ext cx="6096000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tr-TR" sz="5400" b="1" dirty="0">
                <a:solidFill>
                  <a:srgbClr val="00B0F0"/>
                </a:solidFill>
                <a:latin typeface="Castellar" panose="020A0402060406010301" pitchFamily="18" charset="0"/>
              </a:rPr>
              <a:t>BYDR</a:t>
            </a:r>
            <a:r>
              <a:rPr lang="en-US" sz="5400" b="1" dirty="0">
                <a:solidFill>
                  <a:srgbClr val="00B0F0"/>
                </a:solidFill>
                <a:latin typeface="Castellar" panose="020A0402060406010301" pitchFamily="18" charset="0"/>
              </a:rPr>
              <a:t>I</a:t>
            </a:r>
            <a:r>
              <a:rPr lang="tr-TR" sz="5400" b="1" dirty="0">
                <a:solidFill>
                  <a:srgbClr val="00B0F0"/>
                </a:solidFill>
                <a:latin typeface="Castellar" panose="020A0402060406010301" pitchFamily="18" charset="0"/>
              </a:rPr>
              <a:t>VES</a:t>
            </a:r>
            <a:endParaRPr lang="tr-TR" sz="5400" dirty="0">
              <a:solidFill>
                <a:srgbClr val="00B0F0"/>
              </a:solidFill>
              <a:latin typeface="Castellar" panose="020A0402060406010301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984087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blue and white logo&#10;&#10;Description automatically generated">
            <a:extLst>
              <a:ext uri="{FF2B5EF4-FFF2-40B4-BE49-F238E27FC236}">
                <a16:creationId xmlns:a16="http://schemas.microsoft.com/office/drawing/2014/main" id="{5607AD39-691B-8E5D-ABA1-F794215163C7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alphaModFix amt="20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333240" y="1558094"/>
            <a:ext cx="3525520" cy="3464655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0ED50BC6-1763-09BA-C31B-C68D0D5301CD}"/>
              </a:ext>
            </a:extLst>
          </p:cNvPr>
          <p:cNvSpPr txBox="1"/>
          <p:nvPr/>
        </p:nvSpPr>
        <p:spPr>
          <a:xfrm>
            <a:off x="274320" y="142240"/>
            <a:ext cx="11480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3200" b="1" dirty="0"/>
              <a:t>Giriş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D4BA006-B1EF-171D-C0F4-32ADFDF57209}"/>
              </a:ext>
            </a:extLst>
          </p:cNvPr>
          <p:cNvSpPr txBox="1"/>
          <p:nvPr/>
        </p:nvSpPr>
        <p:spPr>
          <a:xfrm>
            <a:off x="538480" y="727015"/>
            <a:ext cx="245872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2400" dirty="0"/>
              <a:t>Ürün özellikleri: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20B8C39E-B72D-71A1-1AE6-5B8A75ADB4EE}"/>
              </a:ext>
            </a:extLst>
          </p:cNvPr>
          <p:cNvSpPr txBox="1"/>
          <p:nvPr/>
        </p:nvSpPr>
        <p:spPr>
          <a:xfrm>
            <a:off x="589280" y="1412985"/>
            <a:ext cx="4993640" cy="40934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</a:t>
            </a:r>
            <a:r>
              <a:rPr lang="tr-TR" sz="2000" kern="0" dirty="0"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220V alternatif gerilim girişi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+12V doğru gerilim girişi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Otomatik kapanma özelliği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+12V UPS girişi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Oto</a:t>
            </a:r>
            <a:r>
              <a:rPr lang="tr-TR" sz="2000" kern="0" dirty="0"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matik UPS şarj devresi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</a:t>
            </a:r>
            <a:r>
              <a:rPr lang="tr-TR" sz="2000" kern="0" dirty="0"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Otomatik UPS geriliminden beslenme rölesi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+</a:t>
            </a:r>
            <a:r>
              <a:rPr lang="tr-TR" sz="2000" kern="0" dirty="0"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5V 1A doğru akım çıkışı</a:t>
            </a: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effectLst/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Şebeke </a:t>
            </a:r>
            <a:r>
              <a:rPr lang="tr-TR" sz="2000" kern="0" dirty="0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kesinti algılama </a:t>
            </a:r>
            <a:r>
              <a:rPr lang="tr-TR" sz="2000" kern="0" dirty="0" err="1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sensörü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</a:t>
            </a:r>
            <a:r>
              <a:rPr lang="tr-TR" sz="2000" kern="0" dirty="0"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5 Adet 10A röle çıkışı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5 adet 3.3v 200mA </a:t>
            </a:r>
            <a:r>
              <a:rPr lang="tr-TR" sz="2000" kern="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tranzistör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çıkışı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EMI filtreleme tasarımı</a:t>
            </a:r>
          </a:p>
          <a:p>
            <a:pPr marL="342900" indent="-342900">
              <a:buFont typeface="Symbol" pitchFamily="2" charset="2"/>
              <a:buChar char="·"/>
            </a:pPr>
            <a:r>
              <a:rPr lang="tr-TR" sz="2000" b="0" i="0" u="none" strike="noStrike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Sensörler</a:t>
            </a:r>
            <a:r>
              <a:rPr lang="tr-TR" sz="2000" b="0" i="0" u="none" strike="noStrike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ve özelleştirilmiş </a:t>
            </a:r>
            <a:r>
              <a:rPr lang="tr-TR" sz="2000" b="0" i="0" u="none" strike="noStrike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sensör</a:t>
            </a:r>
            <a:r>
              <a:rPr lang="tr-TR" sz="2000" b="0" i="0" u="none" strike="noStrike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bağlantısı</a:t>
            </a:r>
            <a:endParaRPr lang="tr-TR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891F40A-0E26-0A22-5C96-3AD4E0DF4F02}"/>
              </a:ext>
            </a:extLst>
          </p:cNvPr>
          <p:cNvSpPr txBox="1"/>
          <p:nvPr/>
        </p:nvSpPr>
        <p:spPr>
          <a:xfrm>
            <a:off x="6096000" y="1397674"/>
            <a:ext cx="5506720" cy="467820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WI-FI ve Bluetooth Bağlantı desteği</a:t>
            </a: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Bulut ortamına ve bildirim yönetim sistemi</a:t>
            </a: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Telefon uygulama desteği</a:t>
            </a:r>
          </a:p>
          <a:p>
            <a:pPr marL="342900" indent="-342900">
              <a:buFont typeface="Symbol" pitchFamily="2" charset="2"/>
              <a:buChar char="·"/>
            </a:pPr>
            <a:r>
              <a:rPr lang="tr-TR" sz="2000" kern="0" dirty="0">
                <a:latin typeface="Times New Roman" panose="02020603050405020304" pitchFamily="18" charset="0"/>
                <a:ea typeface="Calibri" panose="020F0502020204030204" pitchFamily="34" charset="0"/>
                <a:cs typeface="Arial" panose="020B0604020202020204" pitchFamily="34" charset="0"/>
              </a:rPr>
              <a:t>Google Asistan ve ev otomasyon sistemlerine bağlanabilme yeteneği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Master-slave yapılandırma desteği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I2C, UART, Bağlantı desteği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Hazır program ile birlikte sunulabilir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</a:t>
            </a:r>
            <a:r>
              <a:rPr lang="tr-TR" sz="2000" kern="0" dirty="0" err="1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Arduino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tabanlı kütüphane desteği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Ayarlanabilir çıkış Gerilimi (220VAC/+12VDC)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Güç ve kontrol devreleri izole edilmiş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Yüksek voltaj koruması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Filtrelenmiş giriş ve çıkışlar</a:t>
            </a:r>
            <a:endParaRPr lang="tr-TR" sz="2000" kern="1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r>
              <a:rPr lang="tr-TR" sz="2000" kern="0" dirty="0">
                <a:effectLst/>
                <a:latin typeface="Symbol" panose="05050102010706020507" pitchFamily="18" charset="2"/>
                <a:ea typeface="Times New Roman" panose="02020603050405020304" pitchFamily="18" charset="0"/>
                <a:cs typeface="Times New Roman" panose="02020603050405020304" pitchFamily="18" charset="0"/>
              </a:rPr>
              <a:t>·</a:t>
            </a:r>
            <a:r>
              <a:rPr lang="tr-TR" sz="2000" kern="0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Arial" panose="020B0604020202020204" pitchFamily="34" charset="0"/>
              </a:rPr>
              <a:t>  Değiştirilebilir pull-up/pull-down giriş özelliği</a:t>
            </a:r>
            <a:r>
              <a:rPr lang="tr-TR" sz="2000" kern="1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 </a:t>
            </a:r>
          </a:p>
          <a:p>
            <a:endParaRPr lang="tr-TR" dirty="0"/>
          </a:p>
        </p:txBody>
      </p:sp>
    </p:spTree>
    <p:extLst>
      <p:ext uri="{BB962C8B-B14F-4D97-AF65-F5344CB8AC3E}">
        <p14:creationId xmlns:p14="http://schemas.microsoft.com/office/powerpoint/2010/main" val="229907726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FE8CD038-8E66-35B8-9A7C-1C2DE9EF6C2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11129610"/>
              </p:ext>
            </p:extLst>
          </p:nvPr>
        </p:nvGraphicFramePr>
        <p:xfrm>
          <a:off x="0" y="0"/>
          <a:ext cx="12192000" cy="684759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6096000">
                  <a:extLst>
                    <a:ext uri="{9D8B030D-6E8A-4147-A177-3AD203B41FA5}">
                      <a16:colId xmlns:a16="http://schemas.microsoft.com/office/drawing/2014/main" val="4098402713"/>
                    </a:ext>
                  </a:extLst>
                </a:gridCol>
                <a:gridCol w="6096000">
                  <a:extLst>
                    <a:ext uri="{9D8B030D-6E8A-4147-A177-3AD203B41FA5}">
                      <a16:colId xmlns:a16="http://schemas.microsoft.com/office/drawing/2014/main" val="3825787932"/>
                    </a:ext>
                  </a:extLst>
                </a:gridCol>
              </a:tblGrid>
              <a:tr h="458009">
                <a:tc>
                  <a:txBody>
                    <a:bodyPr/>
                    <a:lstStyle/>
                    <a:p>
                      <a:pPr algn="ctr"/>
                      <a:r>
                        <a:rPr lang="tr-TR" sz="2400" dirty="0"/>
                        <a:t>BYDRIVES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sz="2400" dirty="0" err="1"/>
                        <a:t>BYSmart</a:t>
                      </a:r>
                      <a:endParaRPr lang="tr-TR" sz="2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52613670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Çalışma </a:t>
                      </a:r>
                      <a:r>
                        <a:rPr lang="en-US" dirty="0" err="1"/>
                        <a:t>Gerilim</a:t>
                      </a:r>
                      <a:r>
                        <a:rPr lang="tr-TR" dirty="0"/>
                        <a:t>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12VDC/24VDC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487114617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Sürekli Akım Çıkışı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5AACV/10ADCV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45311962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Çıkış Sayısı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7 </a:t>
                      </a:r>
                      <a:r>
                        <a:rPr lang="tr-TR" dirty="0" err="1"/>
                        <a:t>Röleli</a:t>
                      </a:r>
                      <a:r>
                        <a:rPr lang="tr-TR" dirty="0"/>
                        <a:t> Çıkış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307205003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Çıkış Gerilimi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220VAC/12VDC/24VDC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947287806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PWM Dalga Oranı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%0,1-99</a:t>
                      </a:r>
                      <a:endParaRPr lang="tr-TR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758303128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en-US" dirty="0" err="1"/>
                        <a:t>WiFi-Frekans</a:t>
                      </a:r>
                      <a:endParaRPr lang="tr-TR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2.4GHz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22144173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Bluetooth </a:t>
                      </a:r>
                      <a:r>
                        <a:rPr lang="en-US" dirty="0" err="1"/>
                        <a:t>Versiyonu</a:t>
                      </a:r>
                      <a:endParaRPr lang="tr-TR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2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7886534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en-US" dirty="0" err="1"/>
                        <a:t>Verimlilik</a:t>
                      </a:r>
                      <a:endParaRPr lang="tr-TR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%98</a:t>
                      </a:r>
                      <a:endParaRPr lang="tr-TR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13052083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Standby Akımı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0,01A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779381092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Bağlantı Mesafesi(Ev, İşyeri, Ofis, vs.)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3m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1769368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Bağlantı Mesafesi (Açık Alan)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10m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834399380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Hata Çıkışı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Kırmızı </a:t>
                      </a:r>
                      <a:r>
                        <a:rPr lang="tr-TR" dirty="0" err="1"/>
                        <a:t>Blink</a:t>
                      </a:r>
                      <a:r>
                        <a:rPr lang="tr-TR" dirty="0"/>
                        <a:t> ESP </a:t>
                      </a:r>
                      <a:r>
                        <a:rPr lang="tr-TR" dirty="0" err="1"/>
                        <a:t>üzeinde</a:t>
                      </a:r>
                      <a:r>
                        <a:rPr lang="tr-TR" dirty="0"/>
                        <a:t> gömülü- Alarm </a:t>
                      </a:r>
                      <a:r>
                        <a:rPr lang="tr-TR" dirty="0" err="1"/>
                        <a:t>Röleli</a:t>
                      </a:r>
                      <a:r>
                        <a:rPr lang="tr-TR" dirty="0"/>
                        <a:t> çıkış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66880965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UPS Şarj Kontrolü (BMS)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Yok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468397985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UPS Otomatik Şarj Başlatma 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Var(</a:t>
                      </a:r>
                      <a:r>
                        <a:rPr lang="tr-TR" dirty="0" err="1"/>
                        <a:t>Röleli</a:t>
                      </a:r>
                      <a:r>
                        <a:rPr lang="tr-TR" dirty="0"/>
                        <a:t>)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4151057968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Voltaj Ölçüm Aralığı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12v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222351314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PCB Ebat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145mm </a:t>
                      </a:r>
                      <a:r>
                        <a:rPr lang="en-US" dirty="0"/>
                        <a:t>* 125mm</a:t>
                      </a:r>
                      <a:endParaRPr lang="tr-TR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655317968"/>
                  </a:ext>
                </a:extLst>
              </a:tr>
              <a:tr h="375858"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Soğutma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tr-TR" dirty="0"/>
                        <a:t>Yok</a:t>
                      </a: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1684542358"/>
                  </a:ext>
                </a:extLst>
              </a:tr>
            </a:tbl>
          </a:graphicData>
        </a:graphic>
      </p:graphicFrame>
      <p:pic>
        <p:nvPicPr>
          <p:cNvPr id="4" name="Picture 3" descr="A blue and white logo&#10;&#10;Description automatically generated">
            <a:extLst>
              <a:ext uri="{FF2B5EF4-FFF2-40B4-BE49-F238E27FC236}">
                <a16:creationId xmlns:a16="http://schemas.microsoft.com/office/drawing/2014/main" id="{080C9BA2-E57C-B6F6-0ACD-8964D4886235}"/>
              </a:ext>
            </a:extLst>
          </p:cNvPr>
          <p:cNvPicPr>
            <a:picLocks noChangeAspect="1"/>
          </p:cNvPicPr>
          <p:nvPr/>
        </p:nvPicPr>
        <p:blipFill>
          <a:blip r:embed="rId2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alphaModFix amt="20000"/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harpenSoften amount="-100000"/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4333240" y="1696671"/>
            <a:ext cx="3527703" cy="346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290091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blue circuit board with many small black and grey objects&#10;&#10;Description automatically generated">
            <a:extLst>
              <a:ext uri="{FF2B5EF4-FFF2-40B4-BE49-F238E27FC236}">
                <a16:creationId xmlns:a16="http://schemas.microsoft.com/office/drawing/2014/main" id="{7D9DEC69-15F2-778E-07D8-630DC1AA16A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5304" b="95249" l="10000" r="90000">
                        <a14:foregroundMark x1="24531" y1="84088" x2="27891" y2="60000"/>
                        <a14:foregroundMark x1="27891" y1="60000" x2="24922" y2="28619"/>
                        <a14:foregroundMark x1="24922" y1="28619" x2="21953" y2="55580"/>
                        <a14:foregroundMark x1="21953" y1="55580" x2="25000" y2="87293"/>
                        <a14:foregroundMark x1="62891" y1="92707" x2="27891" y2="91160"/>
                        <a14:foregroundMark x1="27891" y1="91160" x2="26406" y2="90829"/>
                        <a14:foregroundMark x1="61094" y1="94254" x2="47578" y2="95359"/>
                        <a14:foregroundMark x1="75859" y1="5304" x2="69766" y2="5967"/>
                        <a14:foregroundMark x1="72500" y1="25193" x2="73828" y2="23867"/>
                        <a14:foregroundMark x1="72109" y1="26409" x2="72188" y2="24088"/>
                        <a14:backgroundMark x1="25547" y1="91713" x2="25547" y2="91713"/>
                        <a14:backgroundMark x1="72188" y1="11381" x2="72188" y2="11381"/>
                        <a14:backgroundMark x1="25156" y1="23646" x2="25156" y2="23646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 rot="16200000">
            <a:off x="2651000" y="1141584"/>
            <a:ext cx="6398128" cy="4805311"/>
          </a:xfrm>
          <a:prstGeom prst="rect">
            <a:avLst/>
          </a:prstGeom>
        </p:spPr>
      </p:pic>
      <p:sp>
        <p:nvSpPr>
          <p:cNvPr id="11" name="Yuvarlatılmış Dikdörtgen 10">
            <a:extLst>
              <a:ext uri="{FF2B5EF4-FFF2-40B4-BE49-F238E27FC236}">
                <a16:creationId xmlns:a16="http://schemas.microsoft.com/office/drawing/2014/main" id="{3AAF9148-3A5B-220A-5797-A72213EADBCB}"/>
              </a:ext>
            </a:extLst>
          </p:cNvPr>
          <p:cNvSpPr/>
          <p:nvPr/>
        </p:nvSpPr>
        <p:spPr>
          <a:xfrm rot="16200000">
            <a:off x="4681793" y="1063564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 err="1"/>
              <a:t>VCC_Giriş</a:t>
            </a:r>
            <a:endParaRPr lang="tr-TR" sz="1000" dirty="0"/>
          </a:p>
        </p:txBody>
      </p:sp>
      <p:sp>
        <p:nvSpPr>
          <p:cNvPr id="15" name="Yuvarlatılmış Dikdörtgen 14">
            <a:extLst>
              <a:ext uri="{FF2B5EF4-FFF2-40B4-BE49-F238E27FC236}">
                <a16:creationId xmlns:a16="http://schemas.microsoft.com/office/drawing/2014/main" id="{5949AD83-5CE4-6137-C62C-F2C8899408AB}"/>
              </a:ext>
            </a:extLst>
          </p:cNvPr>
          <p:cNvSpPr/>
          <p:nvPr/>
        </p:nvSpPr>
        <p:spPr>
          <a:xfrm rot="16200000">
            <a:off x="4987619" y="1063564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220v/12v</a:t>
            </a:r>
          </a:p>
        </p:txBody>
      </p:sp>
      <p:sp>
        <p:nvSpPr>
          <p:cNvPr id="17" name="Yuvarlatılmış Dikdörtgen 16">
            <a:extLst>
              <a:ext uri="{FF2B5EF4-FFF2-40B4-BE49-F238E27FC236}">
                <a16:creationId xmlns:a16="http://schemas.microsoft.com/office/drawing/2014/main" id="{A7D390B7-5DB4-E6D6-E25D-34DE9837BFD5}"/>
              </a:ext>
            </a:extLst>
          </p:cNvPr>
          <p:cNvSpPr/>
          <p:nvPr/>
        </p:nvSpPr>
        <p:spPr>
          <a:xfrm rot="16200000">
            <a:off x="4837754" y="106356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4">
              <a:lumMod val="75000"/>
            </a:schemeClr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UPS_Giriş</a:t>
            </a:r>
          </a:p>
        </p:txBody>
      </p:sp>
      <p:sp>
        <p:nvSpPr>
          <p:cNvPr id="19" name="Yuvarlatılmış Dikdörtgen 18">
            <a:extLst>
              <a:ext uri="{FF2B5EF4-FFF2-40B4-BE49-F238E27FC236}">
                <a16:creationId xmlns:a16="http://schemas.microsoft.com/office/drawing/2014/main" id="{FA60E1E2-504F-0D0A-A019-0D8FA352A8C5}"/>
              </a:ext>
            </a:extLst>
          </p:cNvPr>
          <p:cNvSpPr/>
          <p:nvPr/>
        </p:nvSpPr>
        <p:spPr>
          <a:xfrm rot="16200000">
            <a:off x="5301585" y="1063561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cxnSp>
        <p:nvCxnSpPr>
          <p:cNvPr id="30" name="Düz Ok Bağlayıcısı 29">
            <a:extLst>
              <a:ext uri="{FF2B5EF4-FFF2-40B4-BE49-F238E27FC236}">
                <a16:creationId xmlns:a16="http://schemas.microsoft.com/office/drawing/2014/main" id="{DCD3139B-8D8C-81CA-8C8E-D2A9171C7D0D}"/>
              </a:ext>
            </a:extLst>
          </p:cNvPr>
          <p:cNvCxnSpPr>
            <a:cxnSpLocks/>
          </p:cNvCxnSpPr>
          <p:nvPr/>
        </p:nvCxnSpPr>
        <p:spPr>
          <a:xfrm>
            <a:off x="7912205" y="2804160"/>
            <a:ext cx="43891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33" name="Yuvarlatılmış Dikdörtgen 32">
            <a:extLst>
              <a:ext uri="{FF2B5EF4-FFF2-40B4-BE49-F238E27FC236}">
                <a16:creationId xmlns:a16="http://schemas.microsoft.com/office/drawing/2014/main" id="{CC1E7CF4-C624-A9DC-28A1-1123F5C91416}"/>
              </a:ext>
            </a:extLst>
          </p:cNvPr>
          <p:cNvSpPr/>
          <p:nvPr/>
        </p:nvSpPr>
        <p:spPr>
          <a:xfrm rot="21600000" flipH="1">
            <a:off x="8343315" y="2883673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D7_RELL_OUT</a:t>
            </a:r>
          </a:p>
        </p:txBody>
      </p:sp>
      <p:sp>
        <p:nvSpPr>
          <p:cNvPr id="35" name="Yuvarlatılmış Dikdörtgen 34">
            <a:extLst>
              <a:ext uri="{FF2B5EF4-FFF2-40B4-BE49-F238E27FC236}">
                <a16:creationId xmlns:a16="http://schemas.microsoft.com/office/drawing/2014/main" id="{6DE54D0D-A057-5EA4-F0EA-C46725589157}"/>
              </a:ext>
            </a:extLst>
          </p:cNvPr>
          <p:cNvSpPr/>
          <p:nvPr/>
        </p:nvSpPr>
        <p:spPr>
          <a:xfrm rot="21600000" flipH="1">
            <a:off x="8343315" y="3193426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D7 I/O</a:t>
            </a:r>
          </a:p>
        </p:txBody>
      </p:sp>
      <p:cxnSp>
        <p:nvCxnSpPr>
          <p:cNvPr id="54" name="Düz Ok Bağlayıcısı 53">
            <a:extLst>
              <a:ext uri="{FF2B5EF4-FFF2-40B4-BE49-F238E27FC236}">
                <a16:creationId xmlns:a16="http://schemas.microsoft.com/office/drawing/2014/main" id="{D6AA18FA-0806-E19B-D3D9-D4D98F023639}"/>
              </a:ext>
            </a:extLst>
          </p:cNvPr>
          <p:cNvCxnSpPr>
            <a:cxnSpLocks/>
            <a:endCxn id="81" idx="3"/>
          </p:cNvCxnSpPr>
          <p:nvPr/>
        </p:nvCxnSpPr>
        <p:spPr>
          <a:xfrm flipV="1">
            <a:off x="5508504" y="1505688"/>
            <a:ext cx="0" cy="453128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64" name="Düz Ok Bağlayıcısı 63">
            <a:extLst>
              <a:ext uri="{FF2B5EF4-FFF2-40B4-BE49-F238E27FC236}">
                <a16:creationId xmlns:a16="http://schemas.microsoft.com/office/drawing/2014/main" id="{56F62AF3-14B7-C1B7-37B2-8F10941DD7FD}"/>
              </a:ext>
            </a:extLst>
          </p:cNvPr>
          <p:cNvCxnSpPr>
            <a:cxnSpLocks/>
          </p:cNvCxnSpPr>
          <p:nvPr/>
        </p:nvCxnSpPr>
        <p:spPr>
          <a:xfrm rot="10800000">
            <a:off x="5048558" y="1505692"/>
            <a:ext cx="0" cy="453127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65" name="Düz Ok Bağlayıcısı 64">
            <a:extLst>
              <a:ext uri="{FF2B5EF4-FFF2-40B4-BE49-F238E27FC236}">
                <a16:creationId xmlns:a16="http://schemas.microsoft.com/office/drawing/2014/main" id="{B5E17F69-584A-A8CD-9FCC-3B1097A13707}"/>
              </a:ext>
            </a:extLst>
          </p:cNvPr>
          <p:cNvCxnSpPr>
            <a:cxnSpLocks/>
          </p:cNvCxnSpPr>
          <p:nvPr/>
        </p:nvCxnSpPr>
        <p:spPr>
          <a:xfrm rot="10800000">
            <a:off x="5349309" y="1505691"/>
            <a:ext cx="0" cy="453127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66" name="Düz Ok Bağlayıcısı 65">
            <a:extLst>
              <a:ext uri="{FF2B5EF4-FFF2-40B4-BE49-F238E27FC236}">
                <a16:creationId xmlns:a16="http://schemas.microsoft.com/office/drawing/2014/main" id="{B04D8560-02BE-E8F5-953C-DCE8E24559DF}"/>
              </a:ext>
            </a:extLst>
          </p:cNvPr>
          <p:cNvCxnSpPr>
            <a:cxnSpLocks/>
          </p:cNvCxnSpPr>
          <p:nvPr/>
        </p:nvCxnSpPr>
        <p:spPr>
          <a:xfrm rot="10800000">
            <a:off x="5200466" y="1505689"/>
            <a:ext cx="0" cy="453127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67" name="Düz Ok Bağlayıcısı 66">
            <a:extLst>
              <a:ext uri="{FF2B5EF4-FFF2-40B4-BE49-F238E27FC236}">
                <a16:creationId xmlns:a16="http://schemas.microsoft.com/office/drawing/2014/main" id="{5F5042F1-D230-63A5-A0D5-30B196FC3EBF}"/>
              </a:ext>
            </a:extLst>
          </p:cNvPr>
          <p:cNvCxnSpPr>
            <a:cxnSpLocks/>
          </p:cNvCxnSpPr>
          <p:nvPr/>
        </p:nvCxnSpPr>
        <p:spPr>
          <a:xfrm rot="10800000">
            <a:off x="5671416" y="1498948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71" name="Düz Ok Bağlayıcısı 70">
            <a:extLst>
              <a:ext uri="{FF2B5EF4-FFF2-40B4-BE49-F238E27FC236}">
                <a16:creationId xmlns:a16="http://schemas.microsoft.com/office/drawing/2014/main" id="{934772B6-7F99-4C2E-9914-C7B49536A817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2743036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72" name="Düz Ok Bağlayıcısı 71">
            <a:extLst>
              <a:ext uri="{FF2B5EF4-FFF2-40B4-BE49-F238E27FC236}">
                <a16:creationId xmlns:a16="http://schemas.microsoft.com/office/drawing/2014/main" id="{B1B4FCD0-7234-2F34-E258-D3A1BE226F03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3052789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73" name="Yuvarlatılmış Dikdörtgen 72">
            <a:extLst>
              <a:ext uri="{FF2B5EF4-FFF2-40B4-BE49-F238E27FC236}">
                <a16:creationId xmlns:a16="http://schemas.microsoft.com/office/drawing/2014/main" id="{B0522919-CA57-6183-4699-6E3FE7CE26F5}"/>
              </a:ext>
            </a:extLst>
          </p:cNvPr>
          <p:cNvSpPr/>
          <p:nvPr/>
        </p:nvSpPr>
        <p:spPr>
          <a:xfrm>
            <a:off x="8343315" y="2728797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81" name="Yuvarlatılmış Dikdörtgen 80">
            <a:extLst>
              <a:ext uri="{FF2B5EF4-FFF2-40B4-BE49-F238E27FC236}">
                <a16:creationId xmlns:a16="http://schemas.microsoft.com/office/drawing/2014/main" id="{0E8FF30A-4DDC-A9D2-516C-847909202EA4}"/>
              </a:ext>
            </a:extLst>
          </p:cNvPr>
          <p:cNvSpPr/>
          <p:nvPr/>
        </p:nvSpPr>
        <p:spPr>
          <a:xfrm rot="16200000" flipH="1">
            <a:off x="5141739" y="1063561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5v_Çıkış</a:t>
            </a:r>
          </a:p>
        </p:txBody>
      </p:sp>
      <p:sp>
        <p:nvSpPr>
          <p:cNvPr id="101" name="Metin kutusu 100">
            <a:extLst>
              <a:ext uri="{FF2B5EF4-FFF2-40B4-BE49-F238E27FC236}">
                <a16:creationId xmlns:a16="http://schemas.microsoft.com/office/drawing/2014/main" id="{803E236C-E51E-243F-5DCA-DE3B9F746ACF}"/>
              </a:ext>
            </a:extLst>
          </p:cNvPr>
          <p:cNvSpPr txBox="1"/>
          <p:nvPr/>
        </p:nvSpPr>
        <p:spPr>
          <a:xfrm rot="16200000">
            <a:off x="-1097558" y="2781012"/>
            <a:ext cx="428912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b="1" dirty="0"/>
              <a:t>BYSmart_220</a:t>
            </a:r>
            <a:r>
              <a:rPr lang="tr-TR" sz="3200" b="1" dirty="0"/>
              <a:t> Pin Out:</a:t>
            </a:r>
          </a:p>
        </p:txBody>
      </p:sp>
      <p:cxnSp>
        <p:nvCxnSpPr>
          <p:cNvPr id="18" name="Düz Ok Bağlayıcısı 29">
            <a:extLst>
              <a:ext uri="{FF2B5EF4-FFF2-40B4-BE49-F238E27FC236}">
                <a16:creationId xmlns:a16="http://schemas.microsoft.com/office/drawing/2014/main" id="{FB8750A4-D3C0-09B1-3EA6-314DB57BD80E}"/>
              </a:ext>
            </a:extLst>
          </p:cNvPr>
          <p:cNvCxnSpPr>
            <a:cxnSpLocks/>
          </p:cNvCxnSpPr>
          <p:nvPr/>
        </p:nvCxnSpPr>
        <p:spPr>
          <a:xfrm>
            <a:off x="7912205" y="3460359"/>
            <a:ext cx="438912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20" name="Yuvarlatılmış Dikdörtgen 72">
            <a:extLst>
              <a:ext uri="{FF2B5EF4-FFF2-40B4-BE49-F238E27FC236}">
                <a16:creationId xmlns:a16="http://schemas.microsoft.com/office/drawing/2014/main" id="{428EFD3A-B82A-421E-62E5-6436B82F344F}"/>
              </a:ext>
            </a:extLst>
          </p:cNvPr>
          <p:cNvSpPr/>
          <p:nvPr/>
        </p:nvSpPr>
        <p:spPr>
          <a:xfrm>
            <a:off x="8343315" y="3384996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24" name="Yuvarlatılmış Dikdörtgen 72">
            <a:extLst>
              <a:ext uri="{FF2B5EF4-FFF2-40B4-BE49-F238E27FC236}">
                <a16:creationId xmlns:a16="http://schemas.microsoft.com/office/drawing/2014/main" id="{D12313EF-C3F2-C848-F890-66F1DCF8FF11}"/>
              </a:ext>
            </a:extLst>
          </p:cNvPr>
          <p:cNvSpPr/>
          <p:nvPr/>
        </p:nvSpPr>
        <p:spPr>
          <a:xfrm>
            <a:off x="2725401" y="282955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22" name="Düz Ok Bağlayıcısı 29">
            <a:extLst>
              <a:ext uri="{FF2B5EF4-FFF2-40B4-BE49-F238E27FC236}">
                <a16:creationId xmlns:a16="http://schemas.microsoft.com/office/drawing/2014/main" id="{FDBC121E-C9E8-56F8-9A76-86C34C4766A5}"/>
              </a:ext>
            </a:extLst>
          </p:cNvPr>
          <p:cNvCxnSpPr>
            <a:cxnSpLocks/>
          </p:cNvCxnSpPr>
          <p:nvPr/>
        </p:nvCxnSpPr>
        <p:spPr>
          <a:xfrm rot="5400000" flipH="1">
            <a:off x="3654142" y="2689081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41" name="Yuvarlatılmış Dikdörtgen 72">
            <a:extLst>
              <a:ext uri="{FF2B5EF4-FFF2-40B4-BE49-F238E27FC236}">
                <a16:creationId xmlns:a16="http://schemas.microsoft.com/office/drawing/2014/main" id="{2C6772E2-DC3D-9436-93A8-296EFB3702D4}"/>
              </a:ext>
            </a:extLst>
          </p:cNvPr>
          <p:cNvSpPr/>
          <p:nvPr/>
        </p:nvSpPr>
        <p:spPr>
          <a:xfrm>
            <a:off x="2725401" y="3529761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25" name="Düz Ok Bağlayıcısı 53">
            <a:extLst>
              <a:ext uri="{FF2B5EF4-FFF2-40B4-BE49-F238E27FC236}">
                <a16:creationId xmlns:a16="http://schemas.microsoft.com/office/drawing/2014/main" id="{3A087260-F367-54B5-323D-32D10E79B3E7}"/>
              </a:ext>
            </a:extLst>
          </p:cNvPr>
          <p:cNvCxnSpPr>
            <a:cxnSpLocks/>
          </p:cNvCxnSpPr>
          <p:nvPr/>
        </p:nvCxnSpPr>
        <p:spPr>
          <a:xfrm flipV="1">
            <a:off x="5508503" y="149894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26" name="Düz Ok Bağlayıcısı 63">
            <a:extLst>
              <a:ext uri="{FF2B5EF4-FFF2-40B4-BE49-F238E27FC236}">
                <a16:creationId xmlns:a16="http://schemas.microsoft.com/office/drawing/2014/main" id="{C5AF34AE-03B3-8B59-DAC7-EBC4AC11957C}"/>
              </a:ext>
            </a:extLst>
          </p:cNvPr>
          <p:cNvCxnSpPr>
            <a:cxnSpLocks/>
          </p:cNvCxnSpPr>
          <p:nvPr/>
        </p:nvCxnSpPr>
        <p:spPr>
          <a:xfrm rot="10800000">
            <a:off x="5048557" y="1498948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27" name="Düz Ok Bağlayıcısı 64">
            <a:extLst>
              <a:ext uri="{FF2B5EF4-FFF2-40B4-BE49-F238E27FC236}">
                <a16:creationId xmlns:a16="http://schemas.microsoft.com/office/drawing/2014/main" id="{55730F43-2F2D-13C3-9C7A-8396B6D7DA30}"/>
              </a:ext>
            </a:extLst>
          </p:cNvPr>
          <p:cNvCxnSpPr>
            <a:cxnSpLocks/>
          </p:cNvCxnSpPr>
          <p:nvPr/>
        </p:nvCxnSpPr>
        <p:spPr>
          <a:xfrm rot="10800000">
            <a:off x="5349308" y="1498948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28" name="Düz Ok Bağlayıcısı 65">
            <a:extLst>
              <a:ext uri="{FF2B5EF4-FFF2-40B4-BE49-F238E27FC236}">
                <a16:creationId xmlns:a16="http://schemas.microsoft.com/office/drawing/2014/main" id="{41E6497C-9E85-FD2D-2E3C-73C10CF946E6}"/>
              </a:ext>
            </a:extLst>
          </p:cNvPr>
          <p:cNvCxnSpPr>
            <a:cxnSpLocks/>
          </p:cNvCxnSpPr>
          <p:nvPr/>
        </p:nvCxnSpPr>
        <p:spPr>
          <a:xfrm rot="10800000">
            <a:off x="5200465" y="1498948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39" name="Düz Ok Bağlayıcısı 29">
            <a:extLst>
              <a:ext uri="{FF2B5EF4-FFF2-40B4-BE49-F238E27FC236}">
                <a16:creationId xmlns:a16="http://schemas.microsoft.com/office/drawing/2014/main" id="{57E8170A-58D5-A9C3-648A-99A9037B13C4}"/>
              </a:ext>
            </a:extLst>
          </p:cNvPr>
          <p:cNvCxnSpPr>
            <a:cxnSpLocks/>
          </p:cNvCxnSpPr>
          <p:nvPr/>
        </p:nvCxnSpPr>
        <p:spPr>
          <a:xfrm rot="5400000" flipH="1">
            <a:off x="3654142" y="3389124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43" name="Yuvarlatılmış Dikdörtgen 72">
            <a:extLst>
              <a:ext uri="{FF2B5EF4-FFF2-40B4-BE49-F238E27FC236}">
                <a16:creationId xmlns:a16="http://schemas.microsoft.com/office/drawing/2014/main" id="{F5FC7A77-E2F7-0E78-546D-47FFCFEEB2DF}"/>
              </a:ext>
            </a:extLst>
          </p:cNvPr>
          <p:cNvSpPr/>
          <p:nvPr/>
        </p:nvSpPr>
        <p:spPr>
          <a:xfrm>
            <a:off x="2716135" y="4215866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42" name="Düz Ok Bağlayıcısı 29">
            <a:extLst>
              <a:ext uri="{FF2B5EF4-FFF2-40B4-BE49-F238E27FC236}">
                <a16:creationId xmlns:a16="http://schemas.microsoft.com/office/drawing/2014/main" id="{D628DF99-6913-D49F-7A48-AA0151D2FC46}"/>
              </a:ext>
            </a:extLst>
          </p:cNvPr>
          <p:cNvCxnSpPr>
            <a:cxnSpLocks/>
          </p:cNvCxnSpPr>
          <p:nvPr/>
        </p:nvCxnSpPr>
        <p:spPr>
          <a:xfrm rot="5400000" flipH="1">
            <a:off x="3654142" y="4075229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45" name="Yuvarlatılmış Dikdörtgen 72">
            <a:extLst>
              <a:ext uri="{FF2B5EF4-FFF2-40B4-BE49-F238E27FC236}">
                <a16:creationId xmlns:a16="http://schemas.microsoft.com/office/drawing/2014/main" id="{01EA869B-8693-A776-2339-0D824A8A0537}"/>
              </a:ext>
            </a:extLst>
          </p:cNvPr>
          <p:cNvSpPr/>
          <p:nvPr/>
        </p:nvSpPr>
        <p:spPr>
          <a:xfrm rot="5400000">
            <a:off x="4987619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47" name="Yuvarlatılmış Dikdörtgen 72">
            <a:extLst>
              <a:ext uri="{FF2B5EF4-FFF2-40B4-BE49-F238E27FC236}">
                <a16:creationId xmlns:a16="http://schemas.microsoft.com/office/drawing/2014/main" id="{C8694213-4D49-0228-1DB8-1ECEA725B001}"/>
              </a:ext>
            </a:extLst>
          </p:cNvPr>
          <p:cNvSpPr/>
          <p:nvPr/>
        </p:nvSpPr>
        <p:spPr>
          <a:xfrm rot="5400000">
            <a:off x="5729235" y="5941362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48" name="Düz Ok Bağlayıcısı 29">
            <a:extLst>
              <a:ext uri="{FF2B5EF4-FFF2-40B4-BE49-F238E27FC236}">
                <a16:creationId xmlns:a16="http://schemas.microsoft.com/office/drawing/2014/main" id="{0C655581-F7B0-A8CB-1A14-7E46FDA9E489}"/>
              </a:ext>
            </a:extLst>
          </p:cNvPr>
          <p:cNvCxnSpPr>
            <a:cxnSpLocks/>
          </p:cNvCxnSpPr>
          <p:nvPr/>
        </p:nvCxnSpPr>
        <p:spPr>
          <a:xfrm flipH="1">
            <a:off x="6813650" y="521796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49" name="Yuvarlatılmış Dikdörtgen 72">
            <a:extLst>
              <a:ext uri="{FF2B5EF4-FFF2-40B4-BE49-F238E27FC236}">
                <a16:creationId xmlns:a16="http://schemas.microsoft.com/office/drawing/2014/main" id="{496D4E8F-F474-E52A-3490-E4F5C7B43106}"/>
              </a:ext>
            </a:extLst>
          </p:cNvPr>
          <p:cNvSpPr/>
          <p:nvPr/>
        </p:nvSpPr>
        <p:spPr>
          <a:xfrm rot="5400000">
            <a:off x="6451961" y="593143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50" name="Düz Ok Bağlayıcısı 29">
            <a:extLst>
              <a:ext uri="{FF2B5EF4-FFF2-40B4-BE49-F238E27FC236}">
                <a16:creationId xmlns:a16="http://schemas.microsoft.com/office/drawing/2014/main" id="{230349CA-6C9D-DB3E-2A9D-02929748743D}"/>
              </a:ext>
            </a:extLst>
          </p:cNvPr>
          <p:cNvCxnSpPr>
            <a:cxnSpLocks/>
          </p:cNvCxnSpPr>
          <p:nvPr/>
        </p:nvCxnSpPr>
        <p:spPr>
          <a:xfrm flipH="1">
            <a:off x="7533722" y="521796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51" name="Yuvarlatılmış Dikdörtgen 72">
            <a:extLst>
              <a:ext uri="{FF2B5EF4-FFF2-40B4-BE49-F238E27FC236}">
                <a16:creationId xmlns:a16="http://schemas.microsoft.com/office/drawing/2014/main" id="{257471E6-27D7-6E5E-8D7E-E6421C4B720D}"/>
              </a:ext>
            </a:extLst>
          </p:cNvPr>
          <p:cNvSpPr/>
          <p:nvPr/>
        </p:nvSpPr>
        <p:spPr>
          <a:xfrm rot="5400000">
            <a:off x="7172033" y="593143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55" name="Yuvarlatılmış Dikdörtgen 72">
            <a:extLst>
              <a:ext uri="{FF2B5EF4-FFF2-40B4-BE49-F238E27FC236}">
                <a16:creationId xmlns:a16="http://schemas.microsoft.com/office/drawing/2014/main" id="{CF7392AD-53A4-17A5-F3E7-C0DAE4D9E0BA}"/>
              </a:ext>
            </a:extLst>
          </p:cNvPr>
          <p:cNvSpPr/>
          <p:nvPr/>
        </p:nvSpPr>
        <p:spPr>
          <a:xfrm rot="5400000">
            <a:off x="6446885" y="593143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56" name="Düz Ok Bağlayıcısı 29">
            <a:extLst>
              <a:ext uri="{FF2B5EF4-FFF2-40B4-BE49-F238E27FC236}">
                <a16:creationId xmlns:a16="http://schemas.microsoft.com/office/drawing/2014/main" id="{6579423B-20C5-0724-8ED3-5302483EFF63}"/>
              </a:ext>
            </a:extLst>
          </p:cNvPr>
          <p:cNvCxnSpPr>
            <a:cxnSpLocks/>
          </p:cNvCxnSpPr>
          <p:nvPr/>
        </p:nvCxnSpPr>
        <p:spPr>
          <a:xfrm flipH="1">
            <a:off x="7528646" y="521796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57" name="Yuvarlatılmış Dikdörtgen 72">
            <a:extLst>
              <a:ext uri="{FF2B5EF4-FFF2-40B4-BE49-F238E27FC236}">
                <a16:creationId xmlns:a16="http://schemas.microsoft.com/office/drawing/2014/main" id="{803C3F7A-59B4-5F3E-38E3-A36276163845}"/>
              </a:ext>
            </a:extLst>
          </p:cNvPr>
          <p:cNvSpPr/>
          <p:nvPr/>
        </p:nvSpPr>
        <p:spPr>
          <a:xfrm rot="5400000">
            <a:off x="7166957" y="593143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58" name="Yuvarlatılmış Dikdörtgen 72">
            <a:extLst>
              <a:ext uri="{FF2B5EF4-FFF2-40B4-BE49-F238E27FC236}">
                <a16:creationId xmlns:a16="http://schemas.microsoft.com/office/drawing/2014/main" id="{4F27193F-36A6-5D5E-C160-55D1F46C3D29}"/>
              </a:ext>
            </a:extLst>
          </p:cNvPr>
          <p:cNvSpPr/>
          <p:nvPr/>
        </p:nvSpPr>
        <p:spPr>
          <a:xfrm rot="5400000">
            <a:off x="5734312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60" name="Yuvarlatılmış Dikdörtgen 72">
            <a:extLst>
              <a:ext uri="{FF2B5EF4-FFF2-40B4-BE49-F238E27FC236}">
                <a16:creationId xmlns:a16="http://schemas.microsoft.com/office/drawing/2014/main" id="{EEC9F6D4-00DC-ACC7-F58E-40DE79608AB0}"/>
              </a:ext>
            </a:extLst>
          </p:cNvPr>
          <p:cNvSpPr/>
          <p:nvPr/>
        </p:nvSpPr>
        <p:spPr>
          <a:xfrm rot="5400000">
            <a:off x="6451962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62" name="Yuvarlatılmış Dikdörtgen 72">
            <a:extLst>
              <a:ext uri="{FF2B5EF4-FFF2-40B4-BE49-F238E27FC236}">
                <a16:creationId xmlns:a16="http://schemas.microsoft.com/office/drawing/2014/main" id="{8CB1D416-C885-E62D-B9B8-7DA84FEDA9B5}"/>
              </a:ext>
            </a:extLst>
          </p:cNvPr>
          <p:cNvSpPr/>
          <p:nvPr/>
        </p:nvSpPr>
        <p:spPr>
          <a:xfrm rot="5400000">
            <a:off x="7172034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sp>
        <p:nvSpPr>
          <p:cNvPr id="83" name="Yuvarlatılmış Dikdörtgen 18">
            <a:extLst>
              <a:ext uri="{FF2B5EF4-FFF2-40B4-BE49-F238E27FC236}">
                <a16:creationId xmlns:a16="http://schemas.microsoft.com/office/drawing/2014/main" id="{923B3C5E-BBDD-2078-59EA-95499D9EBABC}"/>
              </a:ext>
            </a:extLst>
          </p:cNvPr>
          <p:cNvSpPr/>
          <p:nvPr/>
        </p:nvSpPr>
        <p:spPr>
          <a:xfrm>
            <a:off x="2725401" y="2535427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sp>
        <p:nvSpPr>
          <p:cNvPr id="85" name="Yuvarlatılmış Dikdörtgen 18">
            <a:extLst>
              <a:ext uri="{FF2B5EF4-FFF2-40B4-BE49-F238E27FC236}">
                <a16:creationId xmlns:a16="http://schemas.microsoft.com/office/drawing/2014/main" id="{40A3641E-09DB-A73E-DEBD-4A84D58ADE29}"/>
              </a:ext>
            </a:extLst>
          </p:cNvPr>
          <p:cNvSpPr/>
          <p:nvPr/>
        </p:nvSpPr>
        <p:spPr>
          <a:xfrm>
            <a:off x="8343315" y="3703484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cxnSp>
        <p:nvCxnSpPr>
          <p:cNvPr id="84" name="Düz Ok Bağlayıcısı 66">
            <a:extLst>
              <a:ext uri="{FF2B5EF4-FFF2-40B4-BE49-F238E27FC236}">
                <a16:creationId xmlns:a16="http://schemas.microsoft.com/office/drawing/2014/main" id="{804097AC-5DAF-E659-A74E-3C106D3E6F5D}"/>
              </a:ext>
            </a:extLst>
          </p:cNvPr>
          <p:cNvCxnSpPr>
            <a:cxnSpLocks/>
          </p:cNvCxnSpPr>
          <p:nvPr/>
        </p:nvCxnSpPr>
        <p:spPr>
          <a:xfrm rot="5400000">
            <a:off x="3654142" y="239479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86" name="Düz Ok Bağlayıcısı 66">
            <a:extLst>
              <a:ext uri="{FF2B5EF4-FFF2-40B4-BE49-F238E27FC236}">
                <a16:creationId xmlns:a16="http://schemas.microsoft.com/office/drawing/2014/main" id="{313B9B0E-265E-5AE8-B92B-6B8BA24D60E5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357179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87" name="Yuvarlatılmış Dikdörtgen 18">
            <a:extLst>
              <a:ext uri="{FF2B5EF4-FFF2-40B4-BE49-F238E27FC236}">
                <a16:creationId xmlns:a16="http://schemas.microsoft.com/office/drawing/2014/main" id="{34B2F111-1749-19B9-0955-3544A23BE047}"/>
              </a:ext>
            </a:extLst>
          </p:cNvPr>
          <p:cNvSpPr/>
          <p:nvPr/>
        </p:nvSpPr>
        <p:spPr>
          <a:xfrm rot="5400000">
            <a:off x="4665477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sp>
        <p:nvSpPr>
          <p:cNvPr id="88" name="Yuvarlatılmış Dikdörtgen 18">
            <a:extLst>
              <a:ext uri="{FF2B5EF4-FFF2-40B4-BE49-F238E27FC236}">
                <a16:creationId xmlns:a16="http://schemas.microsoft.com/office/drawing/2014/main" id="{5AE62EEA-D380-7FDA-1F4D-C4967CC4362C}"/>
              </a:ext>
            </a:extLst>
          </p:cNvPr>
          <p:cNvSpPr/>
          <p:nvPr/>
        </p:nvSpPr>
        <p:spPr>
          <a:xfrm>
            <a:off x="2725401" y="3234271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sp>
        <p:nvSpPr>
          <p:cNvPr id="90" name="Yuvarlatılmış Dikdörtgen 18">
            <a:extLst>
              <a:ext uri="{FF2B5EF4-FFF2-40B4-BE49-F238E27FC236}">
                <a16:creationId xmlns:a16="http://schemas.microsoft.com/office/drawing/2014/main" id="{0AFC6005-3A61-3923-70FE-8E3D7CE3765F}"/>
              </a:ext>
            </a:extLst>
          </p:cNvPr>
          <p:cNvSpPr/>
          <p:nvPr/>
        </p:nvSpPr>
        <p:spPr>
          <a:xfrm>
            <a:off x="2725401" y="3919197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cxnSp>
        <p:nvCxnSpPr>
          <p:cNvPr id="89" name="Düz Ok Bağlayıcısı 66">
            <a:extLst>
              <a:ext uri="{FF2B5EF4-FFF2-40B4-BE49-F238E27FC236}">
                <a16:creationId xmlns:a16="http://schemas.microsoft.com/office/drawing/2014/main" id="{7148BFCF-1546-8D25-5011-D3AD1845F4CD}"/>
              </a:ext>
            </a:extLst>
          </p:cNvPr>
          <p:cNvCxnSpPr>
            <a:cxnSpLocks/>
          </p:cNvCxnSpPr>
          <p:nvPr/>
        </p:nvCxnSpPr>
        <p:spPr>
          <a:xfrm rot="5400000">
            <a:off x="3654142" y="3093634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92" name="Yuvarlatılmış Dikdörtgen 72">
            <a:extLst>
              <a:ext uri="{FF2B5EF4-FFF2-40B4-BE49-F238E27FC236}">
                <a16:creationId xmlns:a16="http://schemas.microsoft.com/office/drawing/2014/main" id="{468140BD-E961-2207-F7C2-CDBDA97332DD}"/>
              </a:ext>
            </a:extLst>
          </p:cNvPr>
          <p:cNvSpPr/>
          <p:nvPr/>
        </p:nvSpPr>
        <p:spPr>
          <a:xfrm>
            <a:off x="2725401" y="4215866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accent6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800" dirty="0"/>
              <a:t>3.3v</a:t>
            </a:r>
            <a:endParaRPr lang="tr-TR" sz="700" dirty="0"/>
          </a:p>
        </p:txBody>
      </p:sp>
      <p:cxnSp>
        <p:nvCxnSpPr>
          <p:cNvPr id="91" name="Düz Ok Bağlayıcısı 66">
            <a:extLst>
              <a:ext uri="{FF2B5EF4-FFF2-40B4-BE49-F238E27FC236}">
                <a16:creationId xmlns:a16="http://schemas.microsoft.com/office/drawing/2014/main" id="{1521A602-478A-9830-D678-AB7EE61C9C0C}"/>
              </a:ext>
            </a:extLst>
          </p:cNvPr>
          <p:cNvCxnSpPr>
            <a:cxnSpLocks/>
          </p:cNvCxnSpPr>
          <p:nvPr/>
        </p:nvCxnSpPr>
        <p:spPr>
          <a:xfrm rot="5400000">
            <a:off x="3654142" y="3778560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94" name="Yuvarlatılmış Dikdörtgen 18">
            <a:extLst>
              <a:ext uri="{FF2B5EF4-FFF2-40B4-BE49-F238E27FC236}">
                <a16:creationId xmlns:a16="http://schemas.microsoft.com/office/drawing/2014/main" id="{5BF5EC86-9A2A-1351-04F6-AF10B709A02A}"/>
              </a:ext>
            </a:extLst>
          </p:cNvPr>
          <p:cNvSpPr/>
          <p:nvPr/>
        </p:nvSpPr>
        <p:spPr>
          <a:xfrm rot="5400000">
            <a:off x="5402552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sp>
        <p:nvSpPr>
          <p:cNvPr id="96" name="Yuvarlatılmış Dikdörtgen 18">
            <a:extLst>
              <a:ext uri="{FF2B5EF4-FFF2-40B4-BE49-F238E27FC236}">
                <a16:creationId xmlns:a16="http://schemas.microsoft.com/office/drawing/2014/main" id="{9CC3CB8E-61AB-BF40-DF1F-FB89F2C0F91C}"/>
              </a:ext>
            </a:extLst>
          </p:cNvPr>
          <p:cNvSpPr/>
          <p:nvPr/>
        </p:nvSpPr>
        <p:spPr>
          <a:xfrm rot="5400000">
            <a:off x="6119482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sp>
        <p:nvSpPr>
          <p:cNvPr id="98" name="Yuvarlatılmış Dikdörtgen 18">
            <a:extLst>
              <a:ext uri="{FF2B5EF4-FFF2-40B4-BE49-F238E27FC236}">
                <a16:creationId xmlns:a16="http://schemas.microsoft.com/office/drawing/2014/main" id="{7FEB14C4-427B-9C59-C804-C253F3518208}"/>
              </a:ext>
            </a:extLst>
          </p:cNvPr>
          <p:cNvSpPr/>
          <p:nvPr/>
        </p:nvSpPr>
        <p:spPr>
          <a:xfrm rot="5400000">
            <a:off x="6849655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cxnSp>
        <p:nvCxnSpPr>
          <p:cNvPr id="44" name="Düz Ok Bağlayıcısı 29">
            <a:extLst>
              <a:ext uri="{FF2B5EF4-FFF2-40B4-BE49-F238E27FC236}">
                <a16:creationId xmlns:a16="http://schemas.microsoft.com/office/drawing/2014/main" id="{04676757-742D-6DD2-B9EF-B9221922A211}"/>
              </a:ext>
            </a:extLst>
          </p:cNvPr>
          <p:cNvCxnSpPr>
            <a:cxnSpLocks/>
          </p:cNvCxnSpPr>
          <p:nvPr/>
        </p:nvCxnSpPr>
        <p:spPr>
          <a:xfrm flipH="1">
            <a:off x="5349308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46" name="Düz Ok Bağlayıcısı 29">
            <a:extLst>
              <a:ext uri="{FF2B5EF4-FFF2-40B4-BE49-F238E27FC236}">
                <a16:creationId xmlns:a16="http://schemas.microsoft.com/office/drawing/2014/main" id="{303FB696-A505-7632-713C-514E80BFF9E7}"/>
              </a:ext>
            </a:extLst>
          </p:cNvPr>
          <p:cNvCxnSpPr>
            <a:cxnSpLocks/>
          </p:cNvCxnSpPr>
          <p:nvPr/>
        </p:nvCxnSpPr>
        <p:spPr>
          <a:xfrm flipH="1">
            <a:off x="6090924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59" name="Düz Ok Bağlayıcısı 29">
            <a:extLst>
              <a:ext uri="{FF2B5EF4-FFF2-40B4-BE49-F238E27FC236}">
                <a16:creationId xmlns:a16="http://schemas.microsoft.com/office/drawing/2014/main" id="{F8F12512-01BE-5D27-CA8B-3E3CF3CF51A7}"/>
              </a:ext>
            </a:extLst>
          </p:cNvPr>
          <p:cNvCxnSpPr>
            <a:cxnSpLocks/>
          </p:cNvCxnSpPr>
          <p:nvPr/>
        </p:nvCxnSpPr>
        <p:spPr>
          <a:xfrm flipH="1">
            <a:off x="6818727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61" name="Düz Ok Bağlayıcısı 29">
            <a:extLst>
              <a:ext uri="{FF2B5EF4-FFF2-40B4-BE49-F238E27FC236}">
                <a16:creationId xmlns:a16="http://schemas.microsoft.com/office/drawing/2014/main" id="{FC9F7EAF-82FF-4928-4709-C248559E79FA}"/>
              </a:ext>
            </a:extLst>
          </p:cNvPr>
          <p:cNvCxnSpPr>
            <a:cxnSpLocks/>
          </p:cNvCxnSpPr>
          <p:nvPr/>
        </p:nvCxnSpPr>
        <p:spPr>
          <a:xfrm flipH="1">
            <a:off x="7533723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82" name="Düz Ok Bağlayıcısı 66">
            <a:extLst>
              <a:ext uri="{FF2B5EF4-FFF2-40B4-BE49-F238E27FC236}">
                <a16:creationId xmlns:a16="http://schemas.microsoft.com/office/drawing/2014/main" id="{903A227D-07A4-D4F1-E52C-1B56A248193B}"/>
              </a:ext>
            </a:extLst>
          </p:cNvPr>
          <p:cNvCxnSpPr>
            <a:cxnSpLocks/>
          </p:cNvCxnSpPr>
          <p:nvPr/>
        </p:nvCxnSpPr>
        <p:spPr>
          <a:xfrm rot="21600000">
            <a:off x="5038855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93" name="Düz Ok Bağlayıcısı 66">
            <a:extLst>
              <a:ext uri="{FF2B5EF4-FFF2-40B4-BE49-F238E27FC236}">
                <a16:creationId xmlns:a16="http://schemas.microsoft.com/office/drawing/2014/main" id="{7F6654D3-990B-A1BD-16ED-7DD1EF25E642}"/>
              </a:ext>
            </a:extLst>
          </p:cNvPr>
          <p:cNvCxnSpPr>
            <a:cxnSpLocks/>
          </p:cNvCxnSpPr>
          <p:nvPr/>
        </p:nvCxnSpPr>
        <p:spPr>
          <a:xfrm rot="21600000">
            <a:off x="5772384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95" name="Düz Ok Bağlayıcısı 66">
            <a:extLst>
              <a:ext uri="{FF2B5EF4-FFF2-40B4-BE49-F238E27FC236}">
                <a16:creationId xmlns:a16="http://schemas.microsoft.com/office/drawing/2014/main" id="{C7F18749-B158-437F-782E-94FF7863FDA5}"/>
              </a:ext>
            </a:extLst>
          </p:cNvPr>
          <p:cNvCxnSpPr>
            <a:cxnSpLocks/>
          </p:cNvCxnSpPr>
          <p:nvPr/>
        </p:nvCxnSpPr>
        <p:spPr>
          <a:xfrm rot="21600000">
            <a:off x="6489314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97" name="Düz Ok Bağlayıcısı 66">
            <a:extLst>
              <a:ext uri="{FF2B5EF4-FFF2-40B4-BE49-F238E27FC236}">
                <a16:creationId xmlns:a16="http://schemas.microsoft.com/office/drawing/2014/main" id="{869B3042-BEFF-6C0A-6AC9-FB7A0FF00A12}"/>
              </a:ext>
            </a:extLst>
          </p:cNvPr>
          <p:cNvCxnSpPr>
            <a:cxnSpLocks/>
          </p:cNvCxnSpPr>
          <p:nvPr/>
        </p:nvCxnSpPr>
        <p:spPr>
          <a:xfrm rot="21600000">
            <a:off x="7216236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12" name="Yuvarlatılmış Dikdörtgen 18">
            <a:extLst>
              <a:ext uri="{FF2B5EF4-FFF2-40B4-BE49-F238E27FC236}">
                <a16:creationId xmlns:a16="http://schemas.microsoft.com/office/drawing/2014/main" id="{5B4EE337-E77D-89FC-4B9E-107640CC3BE5}"/>
              </a:ext>
            </a:extLst>
          </p:cNvPr>
          <p:cNvSpPr/>
          <p:nvPr/>
        </p:nvSpPr>
        <p:spPr>
          <a:xfrm>
            <a:off x="8343315" y="3038549"/>
            <a:ext cx="733529" cy="150725"/>
          </a:xfrm>
          <a:prstGeom prst="roundRect">
            <a:avLst>
              <a:gd name="adj" fmla="val 50000"/>
            </a:avLst>
          </a:prstGeom>
          <a:solidFill>
            <a:schemeClr val="tx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1000" dirty="0"/>
              <a:t>GND</a:t>
            </a:r>
          </a:p>
        </p:txBody>
      </p:sp>
      <p:cxnSp>
        <p:nvCxnSpPr>
          <p:cNvPr id="113" name="Düz Ok Bağlayıcısı 66">
            <a:extLst>
              <a:ext uri="{FF2B5EF4-FFF2-40B4-BE49-F238E27FC236}">
                <a16:creationId xmlns:a16="http://schemas.microsoft.com/office/drawing/2014/main" id="{0E4F2198-61B9-0884-09B4-A3045A7B1FFA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2897912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14" name="Yuvarlatılmış Dikdörtgen 34">
            <a:extLst>
              <a:ext uri="{FF2B5EF4-FFF2-40B4-BE49-F238E27FC236}">
                <a16:creationId xmlns:a16="http://schemas.microsoft.com/office/drawing/2014/main" id="{392FEA03-395C-BCF6-688D-A2555DAB0F00}"/>
              </a:ext>
            </a:extLst>
          </p:cNvPr>
          <p:cNvSpPr/>
          <p:nvPr/>
        </p:nvSpPr>
        <p:spPr>
          <a:xfrm rot="21600000" flipH="1">
            <a:off x="8343316" y="3862728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D8 I/O</a:t>
            </a:r>
          </a:p>
        </p:txBody>
      </p:sp>
      <p:cxnSp>
        <p:nvCxnSpPr>
          <p:cNvPr id="115" name="Düz Ok Bağlayıcısı 71">
            <a:extLst>
              <a:ext uri="{FF2B5EF4-FFF2-40B4-BE49-F238E27FC236}">
                <a16:creationId xmlns:a16="http://schemas.microsoft.com/office/drawing/2014/main" id="{FD4AF54F-5FFD-4AD9-48A5-66D045578767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3722091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18" name="Yuvarlatılmış Dikdörtgen 32">
            <a:extLst>
              <a:ext uri="{FF2B5EF4-FFF2-40B4-BE49-F238E27FC236}">
                <a16:creationId xmlns:a16="http://schemas.microsoft.com/office/drawing/2014/main" id="{4CA14677-FC08-AC1C-A67C-FB83C62B4B43}"/>
              </a:ext>
            </a:extLst>
          </p:cNvPr>
          <p:cNvSpPr/>
          <p:nvPr/>
        </p:nvSpPr>
        <p:spPr>
          <a:xfrm rot="21600000" flipH="1">
            <a:off x="8343315" y="3544240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D8_RELL_OUT</a:t>
            </a:r>
          </a:p>
        </p:txBody>
      </p:sp>
      <p:cxnSp>
        <p:nvCxnSpPr>
          <p:cNvPr id="119" name="Düz Ok Bağlayıcısı 70">
            <a:extLst>
              <a:ext uri="{FF2B5EF4-FFF2-40B4-BE49-F238E27FC236}">
                <a16:creationId xmlns:a16="http://schemas.microsoft.com/office/drawing/2014/main" id="{30F38D54-2B25-6B7E-C881-525269F4FAEE}"/>
              </a:ext>
            </a:extLst>
          </p:cNvPr>
          <p:cNvCxnSpPr>
            <a:cxnSpLocks/>
          </p:cNvCxnSpPr>
          <p:nvPr/>
        </p:nvCxnSpPr>
        <p:spPr>
          <a:xfrm rot="16200000">
            <a:off x="8128205" y="3408075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22" name="Yuvarlatılmış Dikdörtgen 32">
            <a:extLst>
              <a:ext uri="{FF2B5EF4-FFF2-40B4-BE49-F238E27FC236}">
                <a16:creationId xmlns:a16="http://schemas.microsoft.com/office/drawing/2014/main" id="{0A232162-C027-25CF-EB9D-89624C4F388B}"/>
              </a:ext>
            </a:extLst>
          </p:cNvPr>
          <p:cNvSpPr/>
          <p:nvPr/>
        </p:nvSpPr>
        <p:spPr>
          <a:xfrm rot="5400000" flipH="1">
            <a:off x="7010845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0</a:t>
            </a:r>
            <a:r>
              <a:rPr lang="tr-TR" sz="600" dirty="0"/>
              <a:t>_RELL_OUT</a:t>
            </a:r>
          </a:p>
        </p:txBody>
      </p:sp>
      <p:cxnSp>
        <p:nvCxnSpPr>
          <p:cNvPr id="123" name="Düz Ok Bağlayıcısı 70">
            <a:extLst>
              <a:ext uri="{FF2B5EF4-FFF2-40B4-BE49-F238E27FC236}">
                <a16:creationId xmlns:a16="http://schemas.microsoft.com/office/drawing/2014/main" id="{D28AF781-464C-77C3-14E4-A5B279C7CDBC}"/>
              </a:ext>
            </a:extLst>
          </p:cNvPr>
          <p:cNvCxnSpPr>
            <a:cxnSpLocks/>
          </p:cNvCxnSpPr>
          <p:nvPr/>
        </p:nvCxnSpPr>
        <p:spPr>
          <a:xfrm rot="21600000">
            <a:off x="7374252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24" name="Yuvarlatılmış Dikdörtgen 32">
            <a:extLst>
              <a:ext uri="{FF2B5EF4-FFF2-40B4-BE49-F238E27FC236}">
                <a16:creationId xmlns:a16="http://schemas.microsoft.com/office/drawing/2014/main" id="{A349DA3E-DF12-66F4-48AB-24D2D493DCD3}"/>
              </a:ext>
            </a:extLst>
          </p:cNvPr>
          <p:cNvSpPr/>
          <p:nvPr/>
        </p:nvSpPr>
        <p:spPr>
          <a:xfrm rot="5400000" flipH="1">
            <a:off x="6274700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1</a:t>
            </a:r>
            <a:r>
              <a:rPr lang="tr-TR" sz="600" dirty="0"/>
              <a:t>_RELL_OUT</a:t>
            </a:r>
          </a:p>
        </p:txBody>
      </p:sp>
      <p:cxnSp>
        <p:nvCxnSpPr>
          <p:cNvPr id="125" name="Düz Ok Bağlayıcısı 70">
            <a:extLst>
              <a:ext uri="{FF2B5EF4-FFF2-40B4-BE49-F238E27FC236}">
                <a16:creationId xmlns:a16="http://schemas.microsoft.com/office/drawing/2014/main" id="{39482D47-B3E1-A0FC-0DAD-0D1E991425EA}"/>
              </a:ext>
            </a:extLst>
          </p:cNvPr>
          <p:cNvCxnSpPr>
            <a:cxnSpLocks/>
          </p:cNvCxnSpPr>
          <p:nvPr/>
        </p:nvCxnSpPr>
        <p:spPr>
          <a:xfrm rot="21600000">
            <a:off x="6644344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26" name="Yuvarlatılmış Dikdörtgen 32">
            <a:extLst>
              <a:ext uri="{FF2B5EF4-FFF2-40B4-BE49-F238E27FC236}">
                <a16:creationId xmlns:a16="http://schemas.microsoft.com/office/drawing/2014/main" id="{A37D75A2-4B21-D826-A053-BD4A9281B8B2}"/>
              </a:ext>
            </a:extLst>
          </p:cNvPr>
          <p:cNvSpPr/>
          <p:nvPr/>
        </p:nvSpPr>
        <p:spPr>
          <a:xfrm rot="5400000" flipH="1">
            <a:off x="5565773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2</a:t>
            </a:r>
            <a:r>
              <a:rPr lang="tr-TR" sz="600" dirty="0"/>
              <a:t>_RELL_OUT</a:t>
            </a:r>
          </a:p>
        </p:txBody>
      </p:sp>
      <p:cxnSp>
        <p:nvCxnSpPr>
          <p:cNvPr id="127" name="Düz Ok Bağlayıcısı 70">
            <a:extLst>
              <a:ext uri="{FF2B5EF4-FFF2-40B4-BE49-F238E27FC236}">
                <a16:creationId xmlns:a16="http://schemas.microsoft.com/office/drawing/2014/main" id="{3AB8D50C-ED83-6906-DB67-26F34876E068}"/>
              </a:ext>
            </a:extLst>
          </p:cNvPr>
          <p:cNvCxnSpPr>
            <a:cxnSpLocks/>
          </p:cNvCxnSpPr>
          <p:nvPr/>
        </p:nvCxnSpPr>
        <p:spPr>
          <a:xfrm rot="21600000">
            <a:off x="5935417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28" name="Yuvarlatılmış Dikdörtgen 32">
            <a:extLst>
              <a:ext uri="{FF2B5EF4-FFF2-40B4-BE49-F238E27FC236}">
                <a16:creationId xmlns:a16="http://schemas.microsoft.com/office/drawing/2014/main" id="{0A15938C-1033-1C71-A90E-5C1C90C64E99}"/>
              </a:ext>
            </a:extLst>
          </p:cNvPr>
          <p:cNvSpPr/>
          <p:nvPr/>
        </p:nvSpPr>
        <p:spPr>
          <a:xfrm rot="5400000" flipH="1">
            <a:off x="4826548" y="5926328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3</a:t>
            </a:r>
            <a:r>
              <a:rPr lang="tr-TR" sz="600" dirty="0"/>
              <a:t>_RELL_OUT</a:t>
            </a:r>
          </a:p>
        </p:txBody>
      </p:sp>
      <p:cxnSp>
        <p:nvCxnSpPr>
          <p:cNvPr id="129" name="Düz Ok Bağlayıcısı 70">
            <a:extLst>
              <a:ext uri="{FF2B5EF4-FFF2-40B4-BE49-F238E27FC236}">
                <a16:creationId xmlns:a16="http://schemas.microsoft.com/office/drawing/2014/main" id="{A54732FA-2A88-17D8-933C-5A9ECD845FE8}"/>
              </a:ext>
            </a:extLst>
          </p:cNvPr>
          <p:cNvCxnSpPr>
            <a:cxnSpLocks/>
          </p:cNvCxnSpPr>
          <p:nvPr/>
        </p:nvCxnSpPr>
        <p:spPr>
          <a:xfrm rot="21600000">
            <a:off x="5191302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30" name="Yuvarlatılmış Dikdörtgen 32">
            <a:extLst>
              <a:ext uri="{FF2B5EF4-FFF2-40B4-BE49-F238E27FC236}">
                <a16:creationId xmlns:a16="http://schemas.microsoft.com/office/drawing/2014/main" id="{DADAAD37-444C-2059-193B-F5B751D07D6D}"/>
              </a:ext>
            </a:extLst>
          </p:cNvPr>
          <p:cNvSpPr/>
          <p:nvPr/>
        </p:nvSpPr>
        <p:spPr>
          <a:xfrm rot="21600000" flipH="1">
            <a:off x="2704613" y="2689542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6</a:t>
            </a:r>
            <a:r>
              <a:rPr lang="tr-TR" sz="600" dirty="0"/>
              <a:t>_RELL_OUT</a:t>
            </a:r>
          </a:p>
        </p:txBody>
      </p:sp>
      <p:sp>
        <p:nvSpPr>
          <p:cNvPr id="132" name="Yuvarlatılmış Dikdörtgen 34">
            <a:extLst>
              <a:ext uri="{FF2B5EF4-FFF2-40B4-BE49-F238E27FC236}">
                <a16:creationId xmlns:a16="http://schemas.microsoft.com/office/drawing/2014/main" id="{E3F9E658-A4C4-0731-7D85-9FDBB5D1B679}"/>
              </a:ext>
            </a:extLst>
          </p:cNvPr>
          <p:cNvSpPr/>
          <p:nvPr/>
        </p:nvSpPr>
        <p:spPr>
          <a:xfrm flipH="1">
            <a:off x="2717875" y="2377387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en-US" sz="1000" dirty="0"/>
              <a:t>D6</a:t>
            </a:r>
            <a:r>
              <a:rPr lang="tr-TR" sz="1000" dirty="0"/>
              <a:t> I/O</a:t>
            </a:r>
          </a:p>
        </p:txBody>
      </p:sp>
      <p:cxnSp>
        <p:nvCxnSpPr>
          <p:cNvPr id="133" name="Düz Ok Bağlayıcısı 71">
            <a:extLst>
              <a:ext uri="{FF2B5EF4-FFF2-40B4-BE49-F238E27FC236}">
                <a16:creationId xmlns:a16="http://schemas.microsoft.com/office/drawing/2014/main" id="{79B98639-4F2E-8C67-989E-5821639BFA2A}"/>
              </a:ext>
            </a:extLst>
          </p:cNvPr>
          <p:cNvCxnSpPr>
            <a:cxnSpLocks/>
          </p:cNvCxnSpPr>
          <p:nvPr/>
        </p:nvCxnSpPr>
        <p:spPr>
          <a:xfrm rot="5400000">
            <a:off x="3633753" y="2549125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34" name="Yuvarlatılmış Dikdörtgen 34">
            <a:extLst>
              <a:ext uri="{FF2B5EF4-FFF2-40B4-BE49-F238E27FC236}">
                <a16:creationId xmlns:a16="http://schemas.microsoft.com/office/drawing/2014/main" id="{AE8D9000-6426-A76A-01DD-6F6D5F73D6AF}"/>
              </a:ext>
            </a:extLst>
          </p:cNvPr>
          <p:cNvSpPr/>
          <p:nvPr/>
        </p:nvSpPr>
        <p:spPr>
          <a:xfrm rot="5400000" flipH="1">
            <a:off x="4504406" y="5926329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3</a:t>
            </a:r>
            <a:r>
              <a:rPr lang="tr-TR" sz="1000" dirty="0"/>
              <a:t> I/O</a:t>
            </a:r>
          </a:p>
        </p:txBody>
      </p:sp>
      <p:cxnSp>
        <p:nvCxnSpPr>
          <p:cNvPr id="135" name="Düz Ok Bağlayıcısı 71">
            <a:extLst>
              <a:ext uri="{FF2B5EF4-FFF2-40B4-BE49-F238E27FC236}">
                <a16:creationId xmlns:a16="http://schemas.microsoft.com/office/drawing/2014/main" id="{BCF424D0-B961-5F30-37C1-53B52EEF7E5F}"/>
              </a:ext>
            </a:extLst>
          </p:cNvPr>
          <p:cNvCxnSpPr>
            <a:cxnSpLocks/>
          </p:cNvCxnSpPr>
          <p:nvPr/>
        </p:nvCxnSpPr>
        <p:spPr>
          <a:xfrm rot="21600000">
            <a:off x="4868312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136" name="Düz Ok Bağlayıcısı 71">
            <a:extLst>
              <a:ext uri="{FF2B5EF4-FFF2-40B4-BE49-F238E27FC236}">
                <a16:creationId xmlns:a16="http://schemas.microsoft.com/office/drawing/2014/main" id="{E31057CD-28F4-6954-5F3E-FBBF130FFF9C}"/>
              </a:ext>
            </a:extLst>
          </p:cNvPr>
          <p:cNvCxnSpPr>
            <a:cxnSpLocks/>
          </p:cNvCxnSpPr>
          <p:nvPr/>
        </p:nvCxnSpPr>
        <p:spPr>
          <a:xfrm rot="5400000">
            <a:off x="3654142" y="3244359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137" name="Düz Ok Bağlayıcısı 71">
            <a:extLst>
              <a:ext uri="{FF2B5EF4-FFF2-40B4-BE49-F238E27FC236}">
                <a16:creationId xmlns:a16="http://schemas.microsoft.com/office/drawing/2014/main" id="{6B54DA7E-9E99-C6D3-3E8A-C1C2686A30FE}"/>
              </a:ext>
            </a:extLst>
          </p:cNvPr>
          <p:cNvCxnSpPr>
            <a:cxnSpLocks/>
          </p:cNvCxnSpPr>
          <p:nvPr/>
        </p:nvCxnSpPr>
        <p:spPr>
          <a:xfrm rot="5400000">
            <a:off x="3654142" y="2961251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138" name="Düz Ok Bağlayıcısı 71">
            <a:extLst>
              <a:ext uri="{FF2B5EF4-FFF2-40B4-BE49-F238E27FC236}">
                <a16:creationId xmlns:a16="http://schemas.microsoft.com/office/drawing/2014/main" id="{CDC5597D-9E2C-47BF-D777-5D1809C83AA9}"/>
              </a:ext>
            </a:extLst>
          </p:cNvPr>
          <p:cNvCxnSpPr>
            <a:cxnSpLocks/>
          </p:cNvCxnSpPr>
          <p:nvPr/>
        </p:nvCxnSpPr>
        <p:spPr>
          <a:xfrm rot="5400000">
            <a:off x="3654142" y="3638209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139" name="Düz Ok Bağlayıcısı 71">
            <a:extLst>
              <a:ext uri="{FF2B5EF4-FFF2-40B4-BE49-F238E27FC236}">
                <a16:creationId xmlns:a16="http://schemas.microsoft.com/office/drawing/2014/main" id="{CD4063A0-6ADA-FF41-79ED-2E7B4892C16C}"/>
              </a:ext>
            </a:extLst>
          </p:cNvPr>
          <p:cNvCxnSpPr>
            <a:cxnSpLocks/>
          </p:cNvCxnSpPr>
          <p:nvPr/>
        </p:nvCxnSpPr>
        <p:spPr>
          <a:xfrm rot="5400000">
            <a:off x="3654142" y="2236705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cxnSp>
        <p:nvCxnSpPr>
          <p:cNvPr id="140" name="Düz Ok Bağlayıcısı 71">
            <a:extLst>
              <a:ext uri="{FF2B5EF4-FFF2-40B4-BE49-F238E27FC236}">
                <a16:creationId xmlns:a16="http://schemas.microsoft.com/office/drawing/2014/main" id="{538AEEE0-798C-15E2-10C4-5C883EC3FEAC}"/>
              </a:ext>
            </a:extLst>
          </p:cNvPr>
          <p:cNvCxnSpPr>
            <a:cxnSpLocks/>
          </p:cNvCxnSpPr>
          <p:nvPr/>
        </p:nvCxnSpPr>
        <p:spPr>
          <a:xfrm rot="5400000">
            <a:off x="3654142" y="3943585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42" name="Yuvarlatılmış Dikdörtgen 34">
            <a:extLst>
              <a:ext uri="{FF2B5EF4-FFF2-40B4-BE49-F238E27FC236}">
                <a16:creationId xmlns:a16="http://schemas.microsoft.com/office/drawing/2014/main" id="{B5064E83-A19F-CCE8-7013-C9D4FF3EE4AD}"/>
              </a:ext>
            </a:extLst>
          </p:cNvPr>
          <p:cNvSpPr/>
          <p:nvPr/>
        </p:nvSpPr>
        <p:spPr>
          <a:xfrm flipH="1">
            <a:off x="2725401" y="3085937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5</a:t>
            </a:r>
            <a:r>
              <a:rPr lang="tr-TR" sz="1000" dirty="0"/>
              <a:t> I/O</a:t>
            </a:r>
          </a:p>
        </p:txBody>
      </p:sp>
      <p:sp>
        <p:nvSpPr>
          <p:cNvPr id="143" name="Yuvarlatılmış Dikdörtgen 34">
            <a:extLst>
              <a:ext uri="{FF2B5EF4-FFF2-40B4-BE49-F238E27FC236}">
                <a16:creationId xmlns:a16="http://schemas.microsoft.com/office/drawing/2014/main" id="{AD581070-784A-CDAC-AF5E-D4BD1272A4B3}"/>
              </a:ext>
            </a:extLst>
          </p:cNvPr>
          <p:cNvSpPr/>
          <p:nvPr/>
        </p:nvSpPr>
        <p:spPr>
          <a:xfrm flipH="1">
            <a:off x="2725401" y="3770863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4</a:t>
            </a:r>
            <a:r>
              <a:rPr lang="tr-TR" sz="1000" dirty="0"/>
              <a:t> I/O</a:t>
            </a:r>
          </a:p>
        </p:txBody>
      </p:sp>
      <p:sp>
        <p:nvSpPr>
          <p:cNvPr id="144" name="Yuvarlatılmış Dikdörtgen 32">
            <a:extLst>
              <a:ext uri="{FF2B5EF4-FFF2-40B4-BE49-F238E27FC236}">
                <a16:creationId xmlns:a16="http://schemas.microsoft.com/office/drawing/2014/main" id="{381E93E6-DE9A-3DBB-0B8F-17BF5D30075C}"/>
              </a:ext>
            </a:extLst>
          </p:cNvPr>
          <p:cNvSpPr/>
          <p:nvPr/>
        </p:nvSpPr>
        <p:spPr>
          <a:xfrm rot="21600000" flipH="1">
            <a:off x="2722942" y="3375220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5</a:t>
            </a:r>
            <a:r>
              <a:rPr lang="tr-TR" sz="600" dirty="0"/>
              <a:t>_RELL_OUT</a:t>
            </a:r>
          </a:p>
        </p:txBody>
      </p:sp>
      <p:sp>
        <p:nvSpPr>
          <p:cNvPr id="145" name="Yuvarlatılmış Dikdörtgen 32">
            <a:extLst>
              <a:ext uri="{FF2B5EF4-FFF2-40B4-BE49-F238E27FC236}">
                <a16:creationId xmlns:a16="http://schemas.microsoft.com/office/drawing/2014/main" id="{4A384E0D-B86D-5AAE-7E31-17EF8306E803}"/>
              </a:ext>
            </a:extLst>
          </p:cNvPr>
          <p:cNvSpPr/>
          <p:nvPr/>
        </p:nvSpPr>
        <p:spPr>
          <a:xfrm rot="21600000" flipH="1">
            <a:off x="2734667" y="4067532"/>
            <a:ext cx="733529" cy="150725"/>
          </a:xfrm>
          <a:prstGeom prst="roundRect">
            <a:avLst>
              <a:gd name="adj" fmla="val 50000"/>
            </a:avLst>
          </a:prstGeom>
          <a:solidFill>
            <a:srgbClr val="002060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tr-TR" sz="600" dirty="0"/>
              <a:t>D</a:t>
            </a:r>
            <a:r>
              <a:rPr lang="en-US" sz="600" dirty="0"/>
              <a:t>4</a:t>
            </a:r>
            <a:r>
              <a:rPr lang="tr-TR" sz="600" dirty="0"/>
              <a:t>_RELL_OUT</a:t>
            </a:r>
          </a:p>
        </p:txBody>
      </p:sp>
      <p:sp>
        <p:nvSpPr>
          <p:cNvPr id="146" name="Yuvarlatılmış Dikdörtgen 34">
            <a:extLst>
              <a:ext uri="{FF2B5EF4-FFF2-40B4-BE49-F238E27FC236}">
                <a16:creationId xmlns:a16="http://schemas.microsoft.com/office/drawing/2014/main" id="{957B9A5A-E0B0-3293-F060-A650BE813AD8}"/>
              </a:ext>
            </a:extLst>
          </p:cNvPr>
          <p:cNvSpPr/>
          <p:nvPr/>
        </p:nvSpPr>
        <p:spPr>
          <a:xfrm rot="5400000" flipH="1">
            <a:off x="5236314" y="5926329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2</a:t>
            </a:r>
            <a:r>
              <a:rPr lang="tr-TR" sz="1000" dirty="0"/>
              <a:t> I/O</a:t>
            </a:r>
          </a:p>
        </p:txBody>
      </p:sp>
      <p:cxnSp>
        <p:nvCxnSpPr>
          <p:cNvPr id="147" name="Düz Ok Bağlayıcısı 71">
            <a:extLst>
              <a:ext uri="{FF2B5EF4-FFF2-40B4-BE49-F238E27FC236}">
                <a16:creationId xmlns:a16="http://schemas.microsoft.com/office/drawing/2014/main" id="{C530E138-E76C-08D3-4E92-53865CA1A3D6}"/>
              </a:ext>
            </a:extLst>
          </p:cNvPr>
          <p:cNvCxnSpPr>
            <a:cxnSpLocks/>
          </p:cNvCxnSpPr>
          <p:nvPr/>
        </p:nvCxnSpPr>
        <p:spPr>
          <a:xfrm rot="21600000">
            <a:off x="5600220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48" name="Yuvarlatılmış Dikdörtgen 34">
            <a:extLst>
              <a:ext uri="{FF2B5EF4-FFF2-40B4-BE49-F238E27FC236}">
                <a16:creationId xmlns:a16="http://schemas.microsoft.com/office/drawing/2014/main" id="{F9DDEA21-A35B-6B10-C218-D02E5FD73020}"/>
              </a:ext>
            </a:extLst>
          </p:cNvPr>
          <p:cNvSpPr/>
          <p:nvPr/>
        </p:nvSpPr>
        <p:spPr>
          <a:xfrm rot="5400000" flipH="1">
            <a:off x="5961095" y="5926329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1</a:t>
            </a:r>
            <a:r>
              <a:rPr lang="tr-TR" sz="1000" dirty="0"/>
              <a:t> I/O</a:t>
            </a:r>
          </a:p>
        </p:txBody>
      </p:sp>
      <p:cxnSp>
        <p:nvCxnSpPr>
          <p:cNvPr id="149" name="Düz Ok Bağlayıcısı 71">
            <a:extLst>
              <a:ext uri="{FF2B5EF4-FFF2-40B4-BE49-F238E27FC236}">
                <a16:creationId xmlns:a16="http://schemas.microsoft.com/office/drawing/2014/main" id="{383BD5DB-1B0E-12C6-C0C6-B4048F28CFDA}"/>
              </a:ext>
            </a:extLst>
          </p:cNvPr>
          <p:cNvCxnSpPr>
            <a:cxnSpLocks/>
          </p:cNvCxnSpPr>
          <p:nvPr/>
        </p:nvCxnSpPr>
        <p:spPr>
          <a:xfrm rot="21600000">
            <a:off x="6325001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sp>
        <p:nvSpPr>
          <p:cNvPr id="152" name="Yuvarlatılmış Dikdörtgen 34">
            <a:extLst>
              <a:ext uri="{FF2B5EF4-FFF2-40B4-BE49-F238E27FC236}">
                <a16:creationId xmlns:a16="http://schemas.microsoft.com/office/drawing/2014/main" id="{019EFF16-80D5-801B-CD6A-C799111ECDB4}"/>
              </a:ext>
            </a:extLst>
          </p:cNvPr>
          <p:cNvSpPr/>
          <p:nvPr/>
        </p:nvSpPr>
        <p:spPr>
          <a:xfrm rot="5400000" flipH="1">
            <a:off x="6688465" y="5926329"/>
            <a:ext cx="733529" cy="150724"/>
          </a:xfrm>
          <a:prstGeom prst="roundRect">
            <a:avLst>
              <a:gd name="adj" fmla="val 50000"/>
            </a:avLst>
          </a:prstGeom>
          <a:solidFill>
            <a:schemeClr val="accent1"/>
          </a:solidFill>
          <a:ln>
            <a:noFill/>
          </a:ln>
        </p:spPr>
        <p:style>
          <a:lnRef idx="2">
            <a:schemeClr val="accent2">
              <a:shade val="15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marL="0" algn="ctr" defTabSz="914400" rtl="1" eaLnBrk="1" latinLnBrk="0" hangingPunct="1"/>
            <a:r>
              <a:rPr lang="tr-TR" sz="1000" dirty="0"/>
              <a:t>D</a:t>
            </a:r>
            <a:r>
              <a:rPr lang="en-US" sz="1000" dirty="0"/>
              <a:t>0</a:t>
            </a:r>
            <a:r>
              <a:rPr lang="tr-TR" sz="1000" dirty="0"/>
              <a:t> I/O</a:t>
            </a:r>
          </a:p>
        </p:txBody>
      </p:sp>
      <p:cxnSp>
        <p:nvCxnSpPr>
          <p:cNvPr id="153" name="Düz Ok Bağlayıcısı 71">
            <a:extLst>
              <a:ext uri="{FF2B5EF4-FFF2-40B4-BE49-F238E27FC236}">
                <a16:creationId xmlns:a16="http://schemas.microsoft.com/office/drawing/2014/main" id="{9D719A4B-2007-3B0A-7F1B-41D8611AABA6}"/>
              </a:ext>
            </a:extLst>
          </p:cNvPr>
          <p:cNvCxnSpPr>
            <a:cxnSpLocks/>
          </p:cNvCxnSpPr>
          <p:nvPr/>
        </p:nvCxnSpPr>
        <p:spPr>
          <a:xfrm rot="21600000">
            <a:off x="7052371" y="5202927"/>
            <a:ext cx="0" cy="43200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accent2"/>
          </a:lnRef>
          <a:fillRef idx="0">
            <a:schemeClr val="accent2"/>
          </a:fillRef>
          <a:effectRef idx="1">
            <a:schemeClr val="accent2"/>
          </a:effectRef>
          <a:fontRef idx="minor">
            <a:schemeClr val="tx1"/>
          </a:fontRef>
        </p:style>
      </p:cxnSp>
      <p:pic>
        <p:nvPicPr>
          <p:cNvPr id="2" name="Resim 13">
            <a:extLst>
              <a:ext uri="{FF2B5EF4-FFF2-40B4-BE49-F238E27FC236}">
                <a16:creationId xmlns:a16="http://schemas.microsoft.com/office/drawing/2014/main" id="{AE9B1850-40E9-79E8-33E8-E8AF623F4AF4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10000" b="90000" l="3917" r="94417">
                        <a14:foregroundMark x1="9000" y1="64250" x2="9167" y2="39333"/>
                        <a14:foregroundMark x1="87417" y1="69083" x2="92417" y2="37917"/>
                        <a14:foregroundMark x1="92417" y1="37917" x2="91833" y2="35167"/>
                        <a14:foregroundMark x1="94417" y1="54167" x2="94417" y2="50917"/>
                        <a14:foregroundMark x1="93333" y1="59000" x2="94000" y2="62500"/>
                        <a14:foregroundMark x1="3917" y1="63417" x2="4167" y2="3475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032241" y="2452705"/>
            <a:ext cx="1541979" cy="17187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8932056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Metin kutusu 9">
            <a:extLst>
              <a:ext uri="{FF2B5EF4-FFF2-40B4-BE49-F238E27FC236}">
                <a16:creationId xmlns:a16="http://schemas.microsoft.com/office/drawing/2014/main" id="{F6695A1E-6216-FC53-4CB5-2076DB37292A}"/>
              </a:ext>
            </a:extLst>
          </p:cNvPr>
          <p:cNvSpPr txBox="1"/>
          <p:nvPr/>
        </p:nvSpPr>
        <p:spPr>
          <a:xfrm rot="16200000">
            <a:off x="-1387421" y="2825073"/>
            <a:ext cx="391784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2800" b="1" dirty="0"/>
              <a:t>Uygulama Örnekleri</a:t>
            </a:r>
            <a:r>
              <a:rPr lang="en-US" sz="2800" b="1" dirty="0"/>
              <a:t>_1</a:t>
            </a:r>
            <a:r>
              <a:rPr lang="tr-TR" sz="2800" b="1" dirty="0"/>
              <a:t>:</a:t>
            </a:r>
          </a:p>
        </p:txBody>
      </p:sp>
      <p:pic>
        <p:nvPicPr>
          <p:cNvPr id="5" name="Resim 4">
            <a:extLst>
              <a:ext uri="{FF2B5EF4-FFF2-40B4-BE49-F238E27FC236}">
                <a16:creationId xmlns:a16="http://schemas.microsoft.com/office/drawing/2014/main" id="{5731DC7F-569E-647D-617A-408C87F0834B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18051" t="24728" r="19691" b="8667"/>
          <a:stretch/>
        </p:blipFill>
        <p:spPr>
          <a:xfrm>
            <a:off x="1418249" y="112735"/>
            <a:ext cx="9854509" cy="6589110"/>
          </a:xfrm>
          <a:prstGeom prst="rect">
            <a:avLst/>
          </a:prstGeom>
        </p:spPr>
      </p:pic>
      <p:pic>
        <p:nvPicPr>
          <p:cNvPr id="4" name="Resim 13">
            <a:extLst>
              <a:ext uri="{FF2B5EF4-FFF2-40B4-BE49-F238E27FC236}">
                <a16:creationId xmlns:a16="http://schemas.microsoft.com/office/drawing/2014/main" id="{28CD7C44-80A5-3FCC-E011-49A3F2FEEA4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3917" r="94417">
                        <a14:foregroundMark x1="9000" y1="64250" x2="9167" y2="39333"/>
                        <a14:foregroundMark x1="87417" y1="69083" x2="92417" y2="37917"/>
                        <a14:foregroundMark x1="92417" y1="37917" x2="91833" y2="35167"/>
                        <a14:foregroundMark x1="94417" y1="54167" x2="94417" y2="50917"/>
                        <a14:foregroundMark x1="93333" y1="59000" x2="94000" y2="62500"/>
                        <a14:foregroundMark x1="3917" y1="63417" x2="4167" y2="3475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6697113" y="1653436"/>
            <a:ext cx="1373776" cy="153130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6252121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Metin kutusu 9">
            <a:extLst>
              <a:ext uri="{FF2B5EF4-FFF2-40B4-BE49-F238E27FC236}">
                <a16:creationId xmlns:a16="http://schemas.microsoft.com/office/drawing/2014/main" id="{CBE6BECB-97C8-30C2-DA46-92367103146C}"/>
              </a:ext>
            </a:extLst>
          </p:cNvPr>
          <p:cNvSpPr txBox="1"/>
          <p:nvPr/>
        </p:nvSpPr>
        <p:spPr>
          <a:xfrm rot="16200000">
            <a:off x="-1387421" y="2825073"/>
            <a:ext cx="3917841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2800" b="1" dirty="0"/>
              <a:t>Uygulama Örnekleri</a:t>
            </a:r>
            <a:r>
              <a:rPr lang="en-US" sz="2800" b="1" dirty="0"/>
              <a:t>_2</a:t>
            </a:r>
            <a:r>
              <a:rPr lang="tr-TR" sz="2800" b="1" dirty="0"/>
              <a:t>:</a:t>
            </a:r>
          </a:p>
        </p:txBody>
      </p:sp>
      <p:pic>
        <p:nvPicPr>
          <p:cNvPr id="6" name="Resim 5">
            <a:extLst>
              <a:ext uri="{FF2B5EF4-FFF2-40B4-BE49-F238E27FC236}">
                <a16:creationId xmlns:a16="http://schemas.microsoft.com/office/drawing/2014/main" id="{5663F380-9007-CC27-69B6-A9930227C5C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24712" t="26559" r="33387" b="10008"/>
          <a:stretch/>
        </p:blipFill>
        <p:spPr>
          <a:xfrm>
            <a:off x="2304789" y="-2025"/>
            <a:ext cx="7252570" cy="6862048"/>
          </a:xfrm>
          <a:prstGeom prst="rect">
            <a:avLst/>
          </a:prstGeom>
        </p:spPr>
      </p:pic>
      <p:pic>
        <p:nvPicPr>
          <p:cNvPr id="8" name="Resim 13">
            <a:extLst>
              <a:ext uri="{FF2B5EF4-FFF2-40B4-BE49-F238E27FC236}">
                <a16:creationId xmlns:a16="http://schemas.microsoft.com/office/drawing/2014/main" id="{1AE2892B-7B9B-DF0D-F9EA-39DB3164ED4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3917" r="94417">
                        <a14:foregroundMark x1="9000" y1="64250" x2="9167" y2="39333"/>
                        <a14:foregroundMark x1="87417" y1="69083" x2="92417" y2="37917"/>
                        <a14:foregroundMark x1="92417" y1="37917" x2="91833" y2="35167"/>
                        <a14:foregroundMark x1="94417" y1="54167" x2="94417" y2="50917"/>
                        <a14:foregroundMark x1="93333" y1="59000" x2="94000" y2="62500"/>
                        <a14:foregroundMark x1="3917" y1="63417" x2="4167" y2="3475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229491" y="4183693"/>
            <a:ext cx="667692" cy="744256"/>
          </a:xfrm>
          <a:prstGeom prst="rect">
            <a:avLst/>
          </a:prstGeom>
        </p:spPr>
      </p:pic>
      <p:pic>
        <p:nvPicPr>
          <p:cNvPr id="9" name="Resim 13">
            <a:extLst>
              <a:ext uri="{FF2B5EF4-FFF2-40B4-BE49-F238E27FC236}">
                <a16:creationId xmlns:a16="http://schemas.microsoft.com/office/drawing/2014/main" id="{3171AB5C-FDE8-2CC4-B090-A56A38EEDEC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10000" b="90000" l="3917" r="94417">
                        <a14:foregroundMark x1="9000" y1="64250" x2="9167" y2="39333"/>
                        <a14:foregroundMark x1="87417" y1="69083" x2="92417" y2="37917"/>
                        <a14:foregroundMark x1="92417" y1="37917" x2="91833" y2="35167"/>
                        <a14:foregroundMark x1="94417" y1="54167" x2="94417" y2="50917"/>
                        <a14:foregroundMark x1="93333" y1="59000" x2="94000" y2="62500"/>
                        <a14:foregroundMark x1="3917" y1="63417" x2="4167" y2="3475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277127" y="1127762"/>
            <a:ext cx="667692" cy="7442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83050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Metin kutusu 3">
            <a:extLst>
              <a:ext uri="{FF2B5EF4-FFF2-40B4-BE49-F238E27FC236}">
                <a16:creationId xmlns:a16="http://schemas.microsoft.com/office/drawing/2014/main" id="{0BB99FB8-7F17-6E2A-D2FD-9A4CF50A27F1}"/>
              </a:ext>
            </a:extLst>
          </p:cNvPr>
          <p:cNvSpPr txBox="1"/>
          <p:nvPr/>
        </p:nvSpPr>
        <p:spPr>
          <a:xfrm>
            <a:off x="963827" y="367899"/>
            <a:ext cx="10120184" cy="523220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pPr algn="ctr"/>
            <a:r>
              <a:rPr lang="tr-TR" sz="2800" b="1" dirty="0"/>
              <a:t>Devre Teknik Bilgileri:</a:t>
            </a:r>
          </a:p>
        </p:txBody>
      </p:sp>
      <p:cxnSp>
        <p:nvCxnSpPr>
          <p:cNvPr id="10" name="Düz Bağlayıcı 9">
            <a:extLst>
              <a:ext uri="{FF2B5EF4-FFF2-40B4-BE49-F238E27FC236}">
                <a16:creationId xmlns:a16="http://schemas.microsoft.com/office/drawing/2014/main" id="{0F0C1093-B13A-15F0-B4EF-3015F8396245}"/>
              </a:ext>
            </a:extLst>
          </p:cNvPr>
          <p:cNvCxnSpPr>
            <a:cxnSpLocks/>
          </p:cNvCxnSpPr>
          <p:nvPr/>
        </p:nvCxnSpPr>
        <p:spPr>
          <a:xfrm>
            <a:off x="9136287" y="5795989"/>
            <a:ext cx="0" cy="731505"/>
          </a:xfrm>
          <a:prstGeom prst="line">
            <a:avLst/>
          </a:prstGeom>
          <a:ln w="381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Düz Ok Bağlayıcısı 13">
            <a:extLst>
              <a:ext uri="{FF2B5EF4-FFF2-40B4-BE49-F238E27FC236}">
                <a16:creationId xmlns:a16="http://schemas.microsoft.com/office/drawing/2014/main" id="{CD8F9EF0-52B3-B1D2-A96F-8E0D19B209DA}"/>
              </a:ext>
            </a:extLst>
          </p:cNvPr>
          <p:cNvCxnSpPr>
            <a:cxnSpLocks/>
          </p:cNvCxnSpPr>
          <p:nvPr/>
        </p:nvCxnSpPr>
        <p:spPr>
          <a:xfrm flipH="1">
            <a:off x="7172747" y="6323767"/>
            <a:ext cx="1963540" cy="0"/>
          </a:xfrm>
          <a:prstGeom prst="straightConnector1">
            <a:avLst/>
          </a:prstGeom>
          <a:ln w="381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Metin kutusu 18">
            <a:extLst>
              <a:ext uri="{FF2B5EF4-FFF2-40B4-BE49-F238E27FC236}">
                <a16:creationId xmlns:a16="http://schemas.microsoft.com/office/drawing/2014/main" id="{94041DAC-27C3-3230-F969-6682895D43CA}"/>
              </a:ext>
            </a:extLst>
          </p:cNvPr>
          <p:cNvSpPr txBox="1"/>
          <p:nvPr/>
        </p:nvSpPr>
        <p:spPr>
          <a:xfrm>
            <a:off x="5732123" y="6185267"/>
            <a:ext cx="129745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sz="1200" b="1" dirty="0"/>
              <a:t>130mm +</a:t>
            </a:r>
          </a:p>
        </p:txBody>
      </p:sp>
      <p:sp>
        <p:nvSpPr>
          <p:cNvPr id="24" name="Metin kutusu 23">
            <a:extLst>
              <a:ext uri="{FF2B5EF4-FFF2-40B4-BE49-F238E27FC236}">
                <a16:creationId xmlns:a16="http://schemas.microsoft.com/office/drawing/2014/main" id="{EAB9CE83-7C55-8C99-DCD6-277870316278}"/>
              </a:ext>
            </a:extLst>
          </p:cNvPr>
          <p:cNvSpPr txBox="1"/>
          <p:nvPr/>
        </p:nvSpPr>
        <p:spPr>
          <a:xfrm>
            <a:off x="6242870" y="6246047"/>
            <a:ext cx="15398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dirty="0"/>
              <a:t>-</a:t>
            </a:r>
          </a:p>
        </p:txBody>
      </p:sp>
      <p:sp>
        <p:nvSpPr>
          <p:cNvPr id="25" name="Metin kutusu 24">
            <a:extLst>
              <a:ext uri="{FF2B5EF4-FFF2-40B4-BE49-F238E27FC236}">
                <a16:creationId xmlns:a16="http://schemas.microsoft.com/office/drawing/2014/main" id="{AAFC1DE9-9CBB-7D2B-4E56-64EA14783698}"/>
              </a:ext>
            </a:extLst>
          </p:cNvPr>
          <p:cNvSpPr txBox="1"/>
          <p:nvPr/>
        </p:nvSpPr>
        <p:spPr>
          <a:xfrm>
            <a:off x="6396852" y="6185267"/>
            <a:ext cx="51328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tr-TR" sz="1200" b="1" dirty="0"/>
              <a:t>1mm</a:t>
            </a:r>
          </a:p>
        </p:txBody>
      </p:sp>
      <p:cxnSp>
        <p:nvCxnSpPr>
          <p:cNvPr id="28" name="Düz Bağlayıcı 27">
            <a:extLst>
              <a:ext uri="{FF2B5EF4-FFF2-40B4-BE49-F238E27FC236}">
                <a16:creationId xmlns:a16="http://schemas.microsoft.com/office/drawing/2014/main" id="{29A7553C-562E-04FD-705F-75AF83F37DF5}"/>
              </a:ext>
            </a:extLst>
          </p:cNvPr>
          <p:cNvCxnSpPr>
            <a:cxnSpLocks/>
          </p:cNvCxnSpPr>
          <p:nvPr/>
        </p:nvCxnSpPr>
        <p:spPr>
          <a:xfrm flipH="1" flipV="1">
            <a:off x="1729945" y="1000896"/>
            <a:ext cx="1841157" cy="12358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Düz Bağlayıcı 30">
            <a:extLst>
              <a:ext uri="{FF2B5EF4-FFF2-40B4-BE49-F238E27FC236}">
                <a16:creationId xmlns:a16="http://schemas.microsoft.com/office/drawing/2014/main" id="{3C46A5E1-155A-7D07-D040-7FEF6F4CCE8D}"/>
              </a:ext>
            </a:extLst>
          </p:cNvPr>
          <p:cNvCxnSpPr>
            <a:cxnSpLocks/>
          </p:cNvCxnSpPr>
          <p:nvPr/>
        </p:nvCxnSpPr>
        <p:spPr>
          <a:xfrm flipH="1" flipV="1">
            <a:off x="1784261" y="5863173"/>
            <a:ext cx="1841157" cy="12358"/>
          </a:xfrm>
          <a:prstGeom prst="line">
            <a:avLst/>
          </a:prstGeom>
          <a:ln w="381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Düz Ok Bağlayıcısı 31">
            <a:extLst>
              <a:ext uri="{FF2B5EF4-FFF2-40B4-BE49-F238E27FC236}">
                <a16:creationId xmlns:a16="http://schemas.microsoft.com/office/drawing/2014/main" id="{EB3FCD5B-757B-876E-7E42-58CA44872655}"/>
              </a:ext>
            </a:extLst>
          </p:cNvPr>
          <p:cNvCxnSpPr>
            <a:cxnSpLocks/>
          </p:cNvCxnSpPr>
          <p:nvPr/>
        </p:nvCxnSpPr>
        <p:spPr>
          <a:xfrm>
            <a:off x="1968927" y="1000896"/>
            <a:ext cx="0" cy="1408670"/>
          </a:xfrm>
          <a:prstGeom prst="straightConnector1">
            <a:avLst/>
          </a:prstGeom>
          <a:ln w="381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5" name="Düz Ok Bağlayıcısı 34">
            <a:extLst>
              <a:ext uri="{FF2B5EF4-FFF2-40B4-BE49-F238E27FC236}">
                <a16:creationId xmlns:a16="http://schemas.microsoft.com/office/drawing/2014/main" id="{C5FD33AE-9F2D-3436-4C22-92087D057EFC}"/>
              </a:ext>
            </a:extLst>
          </p:cNvPr>
          <p:cNvCxnSpPr>
            <a:cxnSpLocks/>
          </p:cNvCxnSpPr>
          <p:nvPr/>
        </p:nvCxnSpPr>
        <p:spPr>
          <a:xfrm flipV="1">
            <a:off x="1922761" y="4460789"/>
            <a:ext cx="0" cy="1412788"/>
          </a:xfrm>
          <a:prstGeom prst="straightConnector1">
            <a:avLst/>
          </a:prstGeom>
          <a:ln w="381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9" name="Metin kutusu 38">
            <a:extLst>
              <a:ext uri="{FF2B5EF4-FFF2-40B4-BE49-F238E27FC236}">
                <a16:creationId xmlns:a16="http://schemas.microsoft.com/office/drawing/2014/main" id="{39D6C43E-7184-2A6B-EEB2-34C9EC386C08}"/>
              </a:ext>
            </a:extLst>
          </p:cNvPr>
          <p:cNvSpPr txBox="1"/>
          <p:nvPr/>
        </p:nvSpPr>
        <p:spPr>
          <a:xfrm rot="16200000">
            <a:off x="1531468" y="3408283"/>
            <a:ext cx="782587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b="1" dirty="0"/>
              <a:t>124</a:t>
            </a:r>
            <a:r>
              <a:rPr lang="tr-TR" sz="1200" b="1" dirty="0"/>
              <a:t>mm +</a:t>
            </a:r>
          </a:p>
        </p:txBody>
      </p:sp>
      <p:sp>
        <p:nvSpPr>
          <p:cNvPr id="43" name="Metin kutusu 42">
            <a:extLst>
              <a:ext uri="{FF2B5EF4-FFF2-40B4-BE49-F238E27FC236}">
                <a16:creationId xmlns:a16="http://schemas.microsoft.com/office/drawing/2014/main" id="{6DD5FA10-ECAA-1D5B-F9AB-8800BD085C7B}"/>
              </a:ext>
            </a:extLst>
          </p:cNvPr>
          <p:cNvSpPr txBox="1"/>
          <p:nvPr/>
        </p:nvSpPr>
        <p:spPr>
          <a:xfrm rot="16200000">
            <a:off x="1666121" y="2911369"/>
            <a:ext cx="513282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tr-TR" sz="1200" b="1" dirty="0"/>
              <a:t>1mm</a:t>
            </a:r>
          </a:p>
        </p:txBody>
      </p:sp>
      <p:sp>
        <p:nvSpPr>
          <p:cNvPr id="44" name="Metin kutusu 43">
            <a:extLst>
              <a:ext uri="{FF2B5EF4-FFF2-40B4-BE49-F238E27FC236}">
                <a16:creationId xmlns:a16="http://schemas.microsoft.com/office/drawing/2014/main" id="{7AC8C0C6-DE63-8323-2640-E98AA2F2C6C2}"/>
              </a:ext>
            </a:extLst>
          </p:cNvPr>
          <p:cNvSpPr txBox="1"/>
          <p:nvPr/>
        </p:nvSpPr>
        <p:spPr>
          <a:xfrm rot="16200000">
            <a:off x="1839973" y="3115380"/>
            <a:ext cx="2579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tr-TR" dirty="0"/>
              <a:t>-</a:t>
            </a:r>
          </a:p>
        </p:txBody>
      </p:sp>
      <p:pic>
        <p:nvPicPr>
          <p:cNvPr id="2" name="Resim 7">
            <a:extLst>
              <a:ext uri="{FF2B5EF4-FFF2-40B4-BE49-F238E27FC236}">
                <a16:creationId xmlns:a16="http://schemas.microsoft.com/office/drawing/2014/main" id="{0723512F-9E45-F31C-2B77-254D98EB299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1923" b="99359" l="3556" r="97222">
                        <a14:foregroundMark x1="15222" y1="22436" x2="15222" y2="22436"/>
                        <a14:foregroundMark x1="3556" y1="22436" x2="3556" y2="22436"/>
                        <a14:foregroundMark x1="12778" y1="45256" x2="12778" y2="45256"/>
                        <a14:foregroundMark x1="32778" y1="86026" x2="32778" y2="86026"/>
                        <a14:foregroundMark x1="50778" y1="86923" x2="50778" y2="86923"/>
                        <a14:foregroundMark x1="65444" y1="86282" x2="65444" y2="86282"/>
                        <a14:foregroundMark x1="83333" y1="86538" x2="83333" y2="86538"/>
                        <a14:foregroundMark x1="86889" y1="54872" x2="86889" y2="54872"/>
                        <a14:foregroundMark x1="86667" y1="36154" x2="86667" y2="36154"/>
                        <a14:foregroundMark x1="95222" y1="51538" x2="95000" y2="41410"/>
                        <a14:foregroundMark x1="50111" y1="86538" x2="47667" y2="83462"/>
                        <a14:foregroundMark x1="14111" y1="22692" x2="15000" y2="22692"/>
                        <a14:foregroundMark x1="21333" y1="9872" x2="1556" y2="10897"/>
                        <a14:foregroundMark x1="1556" y1="10897" x2="19778" y2="5897"/>
                        <a14:foregroundMark x1="19778" y1="5897" x2="38556" y2="5000"/>
                        <a14:foregroundMark x1="38556" y1="5000" x2="46667" y2="7179"/>
                        <a14:foregroundMark x1="46667" y1="7179" x2="41556" y2="16154"/>
                        <a14:foregroundMark x1="41556" y1="16154" x2="37778" y2="14872"/>
                        <a14:foregroundMark x1="2111" y1="5256" x2="3222" y2="79872"/>
                        <a14:foregroundMark x1="3222" y1="79872" x2="16667" y2="91026"/>
                        <a14:foregroundMark x1="16667" y1="91026" x2="35111" y2="92564"/>
                        <a14:foregroundMark x1="35111" y1="92564" x2="44889" y2="96538"/>
                        <a14:foregroundMark x1="44889" y1="96538" x2="50111" y2="89103"/>
                        <a14:foregroundMark x1="50111" y1="89103" x2="55111" y2="99615"/>
                        <a14:foregroundMark x1="55111" y1="99615" x2="75333" y2="98718"/>
                        <a14:foregroundMark x1="75333" y1="98718" x2="98111" y2="93205"/>
                        <a14:foregroundMark x1="98482" y1="88109" x2="98766" y2="84222"/>
                        <a14:foregroundMark x1="98111" y1="93205" x2="98482" y2="88117"/>
                        <a14:foregroundMark x1="96941" y1="76464" x2="93222" y2="71282"/>
                        <a14:foregroundMark x1="93222" y1="71282" x2="95889" y2="28846"/>
                        <a14:foregroundMark x1="91444" y1="96154" x2="72889" y2="94103"/>
                        <a14:foregroundMark x1="72889" y1="94103" x2="72444" y2="93846"/>
                        <a14:foregroundMark x1="62556" y1="98333" x2="53889" y2="98590"/>
                        <a14:foregroundMark x1="53889" y1="98590" x2="53556" y2="98333"/>
                        <a14:foregroundMark x1="57778" y1="96538" x2="57778" y2="96538"/>
                        <a14:foregroundMark x1="57556" y1="96282" x2="65889" y2="95897"/>
                        <a14:foregroundMark x1="65889" y1="95897" x2="67222" y2="93333"/>
                        <a14:foregroundMark x1="58444" y1="11667" x2="58444" y2="11667"/>
                        <a14:foregroundMark x1="58444" y1="11667" x2="56444" y2="8333"/>
                        <a14:foregroundMark x1="56000" y1="4231" x2="58444" y2="4744"/>
                        <a14:foregroundMark x1="28778" y1="97308" x2="28778" y2="97308"/>
                        <a14:foregroundMark x1="28111" y1="97308" x2="33444" y2="97564"/>
                        <a14:foregroundMark x1="34556" y1="99103" x2="36000" y2="99359"/>
                        <a14:foregroundMark x1="90667" y1="86795" x2="90667" y2="84231"/>
                        <a14:foregroundMark x1="94778" y1="91026" x2="92333" y2="81795"/>
                        <a14:foregroundMark x1="92333" y1="81795" x2="95889" y2="87436"/>
                        <a14:foregroundMark x1="28556" y1="2051" x2="45444" y2="2564"/>
                        <a14:foregroundMark x1="4444" y1="33077" x2="4667" y2="18462"/>
                        <a14:foregroundMark x1="5333" y1="34872" x2="4889" y2="17436"/>
                        <a14:foregroundMark x1="51556" y1="97564" x2="34556" y2="96795"/>
                        <a14:foregroundMark x1="34556" y1="96795" x2="34556" y2="96795"/>
                        <a14:foregroundMark x1="50778" y1="91538" x2="59222" y2="91795"/>
                        <a14:foregroundMark x1="59222" y1="91795" x2="88556" y2="90000"/>
                        <a14:foregroundMark x1="88556" y1="90000" x2="93000" y2="90256"/>
                        <a14:foregroundMark x1="77667" y1="92821" x2="86444" y2="92821"/>
                        <a14:foregroundMark x1="92778" y1="28846" x2="92778" y2="28846"/>
                        <a14:foregroundMark x1="91889" y1="27564" x2="93667" y2="27821"/>
                        <a14:foregroundMark x1="95889" y1="26282" x2="95889" y2="28077"/>
                        <a14:foregroundMark x1="97222" y1="29359" x2="97222" y2="31154"/>
                        <a14:foregroundMark x1="97000" y1="47051" x2="97000" y2="50256"/>
                        <a14:foregroundMark x1="97000" y1="52821" x2="96556" y2="56410"/>
                        <a14:foregroundMark x1="95222" y1="88974" x2="95000" y2="90769"/>
                        <a14:foregroundMark x1="96111" y1="90000" x2="95222" y2="91538"/>
                        <a14:foregroundMark x1="91889" y1="88205" x2="93222" y2="88974"/>
                        <a14:foregroundMark x1="95444" y1="88974" x2="95000" y2="89744"/>
                        <a14:foregroundMark x1="96111" y1="91795" x2="95889" y2="87949"/>
                        <a14:foregroundMark x1="96333" y1="93077" x2="96778" y2="88718"/>
                        <a14:foregroundMark x1="96778" y1="90256" x2="91889" y2="87179"/>
                        <a14:foregroundMark x1="96556" y1="91026" x2="95889" y2="87692"/>
                        <a14:foregroundMark x1="96556" y1="92051" x2="95667" y2="90256"/>
                        <a14:foregroundMark x1="95889" y1="89744" x2="95889" y2="89744"/>
                        <a14:foregroundMark x1="96111" y1="90769" x2="96556" y2="90256"/>
                        <a14:foregroundMark x1="96556" y1="91795" x2="96556" y2="90256"/>
                        <a14:foregroundMark x1="96556" y1="90000" x2="96556" y2="90000"/>
                        <a14:foregroundMark x1="97000" y1="90000" x2="97000" y2="90000"/>
                        <a14:foregroundMark x1="95444" y1="90256" x2="95444" y2="90256"/>
                        <a14:foregroundMark x1="96111" y1="89231" x2="96333" y2="90513"/>
                        <a14:foregroundMark x1="96556" y1="92564" x2="96556" y2="92564"/>
                        <a14:backgroundMark x1="76111" y1="20000" x2="70222" y2="11923"/>
                        <a14:backgroundMark x1="70222" y1="11923" x2="86444" y2="7051"/>
                        <a14:backgroundMark x1="66333" y1="5513" x2="74000" y2="11026"/>
                        <a14:backgroundMark x1="74000" y1="11026" x2="84889" y2="11667"/>
                        <a14:backgroundMark x1="97667" y1="87436" x2="98111" y2="68333"/>
                        <a14:backgroundMark x1="91111" y1="99872" x2="97444" y2="99615"/>
                        <a14:backgroundMark x1="97716" y1="88865" x2="98333" y2="65000"/>
                        <a14:backgroundMark x1="97659" y1="91050" x2="97681" y2="90206"/>
                        <a14:backgroundMark x1="97629" y1="92238" x2="97654" y2="91254"/>
                        <a14:backgroundMark x1="97620" y1="92564" x2="97627" y2="92285"/>
                        <a14:backgroundMark x1="97444" y1="99359" x2="97620" y2="92564"/>
                        <a14:backgroundMark x1="98189" y1="90000" x2="98333" y2="85769"/>
                        <a14:backgroundMark x1="98102" y1="92564" x2="98189" y2="90000"/>
                        <a14:backgroundMark x1="97889" y1="98846" x2="98102" y2="92564"/>
                        <a14:backgroundMark x1="98333" y1="85513" x2="98333" y2="76154"/>
                        <a14:backgroundMark x1="98333" y1="75897" x2="98556" y2="68462"/>
                        <a14:backgroundMark x1="98369" y1="92564" x2="98778" y2="83718"/>
                        <a14:backgroundMark x1="98333" y1="93333" x2="98369" y2="92564"/>
                        <a14:backgroundMark x1="98778" y1="83718" x2="98778" y2="83718"/>
                        <a14:backgroundMark x1="98333" y1="79615" x2="98556" y2="81154"/>
                        <a14:backgroundMark x1="98556" y1="80897" x2="98556" y2="79615"/>
                        <a14:backgroundMark x1="98556" y1="79359" x2="98556" y2="79359"/>
                        <a14:backgroundMark x1="98111" y1="80641" x2="98111" y2="80641"/>
                        <a14:backgroundMark x1="98333" y1="79359" x2="98333" y2="79359"/>
                        <a14:backgroundMark x1="98333" y1="79359" x2="98333" y2="79359"/>
                        <a14:backgroundMark x1="98556" y1="77692" x2="97444" y2="78846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3546346" y="971958"/>
            <a:ext cx="5715000" cy="4953000"/>
          </a:xfrm>
          <a:prstGeom prst="rect">
            <a:avLst/>
          </a:prstGeom>
          <a:effectLst>
            <a:outerShdw blurRad="50800" dist="50800" dir="5400000" algn="ctr" rotWithShape="0">
              <a:srgbClr val="000000">
                <a:alpha val="0"/>
              </a:srgbClr>
            </a:outerShdw>
          </a:effectLst>
        </p:spPr>
      </p:pic>
      <p:pic>
        <p:nvPicPr>
          <p:cNvPr id="3" name="Resim 13">
            <a:extLst>
              <a:ext uri="{FF2B5EF4-FFF2-40B4-BE49-F238E27FC236}">
                <a16:creationId xmlns:a16="http://schemas.microsoft.com/office/drawing/2014/main" id="{BAA8CC34-8FC3-8B59-AE5C-B08AA5B93CC1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ackgroundRemoval t="10000" b="90000" l="3917" r="94417">
                        <a14:foregroundMark x1="9000" y1="64250" x2="9167" y2="39333"/>
                        <a14:foregroundMark x1="87417" y1="69083" x2="92417" y2="37917"/>
                        <a14:foregroundMark x1="92417" y1="37917" x2="91833" y2="35167"/>
                        <a14:foregroundMark x1="94417" y1="54167" x2="94417" y2="50917"/>
                        <a14:foregroundMark x1="93333" y1="59000" x2="94000" y2="62500"/>
                        <a14:foregroundMark x1="3917" y1="63417" x2="4167" y2="34750"/>
                      </a14:backgroundRemoval>
                    </a14:imgEffect>
                  </a14:imgLayer>
                </a14:imgProps>
              </a:ext>
            </a:extLst>
          </a:blip>
          <a:stretch>
            <a:fillRect/>
          </a:stretch>
        </p:blipFill>
        <p:spPr>
          <a:xfrm>
            <a:off x="5290279" y="1918741"/>
            <a:ext cx="1949970" cy="2173574"/>
          </a:xfrm>
          <a:prstGeom prst="rect">
            <a:avLst/>
          </a:prstGeom>
        </p:spPr>
      </p:pic>
      <p:cxnSp>
        <p:nvCxnSpPr>
          <p:cNvPr id="7" name="Düz Bağlayıcı 9">
            <a:extLst>
              <a:ext uri="{FF2B5EF4-FFF2-40B4-BE49-F238E27FC236}">
                <a16:creationId xmlns:a16="http://schemas.microsoft.com/office/drawing/2014/main" id="{470FB30B-93CF-AC02-2805-83521F59E800}"/>
              </a:ext>
            </a:extLst>
          </p:cNvPr>
          <p:cNvCxnSpPr>
            <a:cxnSpLocks/>
          </p:cNvCxnSpPr>
          <p:nvPr/>
        </p:nvCxnSpPr>
        <p:spPr>
          <a:xfrm>
            <a:off x="3546346" y="5827542"/>
            <a:ext cx="0" cy="731505"/>
          </a:xfrm>
          <a:prstGeom prst="line">
            <a:avLst/>
          </a:prstGeom>
          <a:ln w="3810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Düz Ok Bağlayıcısı 13">
            <a:extLst>
              <a:ext uri="{FF2B5EF4-FFF2-40B4-BE49-F238E27FC236}">
                <a16:creationId xmlns:a16="http://schemas.microsoft.com/office/drawing/2014/main" id="{192430A8-6EA3-C70C-AB08-30AC01320CA1}"/>
              </a:ext>
            </a:extLst>
          </p:cNvPr>
          <p:cNvCxnSpPr>
            <a:cxnSpLocks/>
          </p:cNvCxnSpPr>
          <p:nvPr/>
        </p:nvCxnSpPr>
        <p:spPr>
          <a:xfrm rot="10800000" flipH="1">
            <a:off x="3530112" y="6323767"/>
            <a:ext cx="1963540" cy="0"/>
          </a:xfrm>
          <a:prstGeom prst="straightConnector1">
            <a:avLst/>
          </a:prstGeom>
          <a:ln w="381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9163638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eması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eması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11005</TotalTime>
  <Words>422</Words>
  <Application>Microsoft Macintosh PowerPoint</Application>
  <PresentationFormat>Geniş ekran</PresentationFormat>
  <Paragraphs>124</Paragraphs>
  <Slides>7</Slides>
  <Notes>1</Notes>
  <HiddenSlides>0</HiddenSlides>
  <MMClips>0</MMClips>
  <ScaleCrop>false</ScaleCrop>
  <HeadingPairs>
    <vt:vector size="6" baseType="variant">
      <vt:variant>
        <vt:lpstr>Kullanılan Yazı Tipleri</vt:lpstr>
      </vt:variant>
      <vt:variant>
        <vt:i4>6</vt:i4>
      </vt:variant>
      <vt:variant>
        <vt:lpstr>Tema</vt:lpstr>
      </vt:variant>
      <vt:variant>
        <vt:i4>1</vt:i4>
      </vt:variant>
      <vt:variant>
        <vt:lpstr>Slayt Başlıkları</vt:lpstr>
      </vt:variant>
      <vt:variant>
        <vt:i4>7</vt:i4>
      </vt:variant>
    </vt:vector>
  </HeadingPairs>
  <TitlesOfParts>
    <vt:vector size="14" baseType="lpstr">
      <vt:lpstr>Arial</vt:lpstr>
      <vt:lpstr>Calibri</vt:lpstr>
      <vt:lpstr>Calibri Light</vt:lpstr>
      <vt:lpstr>Castellar</vt:lpstr>
      <vt:lpstr>Symbol</vt:lpstr>
      <vt:lpstr>Times New Roman</vt:lpstr>
      <vt:lpstr>Office Teması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Sunusu</dc:title>
  <dc:creator>YASHAR PARSA GHARAMALEKI</dc:creator>
  <cp:lastModifiedBy>YASHAR PARSA GHARAMALEKI</cp:lastModifiedBy>
  <cp:revision>31</cp:revision>
  <dcterms:created xsi:type="dcterms:W3CDTF">2024-08-30T05:14:04Z</dcterms:created>
  <dcterms:modified xsi:type="dcterms:W3CDTF">2024-12-08T14:30:46Z</dcterms:modified>
</cp:coreProperties>
</file>